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83" r:id="rId1"/>
  </p:sldMasterIdLst>
  <p:notesMasterIdLst>
    <p:notesMasterId r:id="rId123"/>
  </p:notesMasterIdLst>
  <p:sldIdLst>
    <p:sldId id="256" r:id="rId2"/>
    <p:sldId id="334" r:id="rId3"/>
    <p:sldId id="335" r:id="rId4"/>
    <p:sldId id="1018" r:id="rId5"/>
    <p:sldId id="1022" r:id="rId6"/>
    <p:sldId id="1021" r:id="rId7"/>
    <p:sldId id="1020" r:id="rId8"/>
    <p:sldId id="1023" r:id="rId9"/>
    <p:sldId id="1116" r:id="rId10"/>
    <p:sldId id="1059" r:id="rId11"/>
    <p:sldId id="1060" r:id="rId12"/>
    <p:sldId id="1065" r:id="rId13"/>
    <p:sldId id="1054" r:id="rId14"/>
    <p:sldId id="1087" r:id="rId15"/>
    <p:sldId id="1066" r:id="rId16"/>
    <p:sldId id="1089" r:id="rId17"/>
    <p:sldId id="1090" r:id="rId18"/>
    <p:sldId id="1068" r:id="rId19"/>
    <p:sldId id="1105" r:id="rId20"/>
    <p:sldId id="1108" r:id="rId21"/>
    <p:sldId id="1106" r:id="rId22"/>
    <p:sldId id="1272" r:id="rId23"/>
    <p:sldId id="1111" r:id="rId24"/>
    <p:sldId id="1099" r:id="rId25"/>
    <p:sldId id="1270" r:id="rId26"/>
    <p:sldId id="1263" r:id="rId27"/>
    <p:sldId id="1265" r:id="rId28"/>
    <p:sldId id="1268" r:id="rId29"/>
    <p:sldId id="1112" r:id="rId30"/>
    <p:sldId id="1113" r:id="rId31"/>
    <p:sldId id="1114" r:id="rId32"/>
    <p:sldId id="1273" r:id="rId33"/>
    <p:sldId id="1115" r:id="rId34"/>
    <p:sldId id="1269" r:id="rId35"/>
    <p:sldId id="1142" r:id="rId36"/>
    <p:sldId id="1274" r:id="rId37"/>
    <p:sldId id="1144" r:id="rId38"/>
    <p:sldId id="1138" r:id="rId39"/>
    <p:sldId id="1137" r:id="rId40"/>
    <p:sldId id="1145" r:id="rId41"/>
    <p:sldId id="1136" r:id="rId42"/>
    <p:sldId id="1130" r:id="rId43"/>
    <p:sldId id="1147" r:id="rId44"/>
    <p:sldId id="1148" r:id="rId45"/>
    <p:sldId id="1149" r:id="rId46"/>
    <p:sldId id="1150" r:id="rId47"/>
    <p:sldId id="1152" r:id="rId48"/>
    <p:sldId id="1154" r:id="rId49"/>
    <p:sldId id="1167" r:id="rId50"/>
    <p:sldId id="1177" r:id="rId51"/>
    <p:sldId id="1260" r:id="rId52"/>
    <p:sldId id="1178" r:id="rId53"/>
    <p:sldId id="1179" r:id="rId54"/>
    <p:sldId id="1180" r:id="rId55"/>
    <p:sldId id="1181" r:id="rId56"/>
    <p:sldId id="1182" r:id="rId57"/>
    <p:sldId id="1184" r:id="rId58"/>
    <p:sldId id="1185" r:id="rId59"/>
    <p:sldId id="1187" r:id="rId60"/>
    <p:sldId id="1186" r:id="rId61"/>
    <p:sldId id="1188" r:id="rId62"/>
    <p:sldId id="1162" r:id="rId63"/>
    <p:sldId id="1161" r:id="rId64"/>
    <p:sldId id="1160" r:id="rId65"/>
    <p:sldId id="1159" r:id="rId66"/>
    <p:sldId id="1158" r:id="rId67"/>
    <p:sldId id="1157" r:id="rId68"/>
    <p:sldId id="1156" r:id="rId69"/>
    <p:sldId id="1189" r:id="rId70"/>
    <p:sldId id="1198" r:id="rId71"/>
    <p:sldId id="1197" r:id="rId72"/>
    <p:sldId id="1196" r:id="rId73"/>
    <p:sldId id="1195" r:id="rId74"/>
    <p:sldId id="1194" r:id="rId75"/>
    <p:sldId id="1193" r:id="rId76"/>
    <p:sldId id="1192" r:id="rId77"/>
    <p:sldId id="1191" r:id="rId78"/>
    <p:sldId id="1190" r:id="rId79"/>
    <p:sldId id="1200" r:id="rId80"/>
    <p:sldId id="1204" r:id="rId81"/>
    <p:sldId id="1216" r:id="rId82"/>
    <p:sldId id="1219" r:id="rId83"/>
    <p:sldId id="1220" r:id="rId84"/>
    <p:sldId id="1222" r:id="rId85"/>
    <p:sldId id="1223" r:id="rId86"/>
    <p:sldId id="1248" r:id="rId87"/>
    <p:sldId id="1212" r:id="rId88"/>
    <p:sldId id="1211" r:id="rId89"/>
    <p:sldId id="1250" r:id="rId90"/>
    <p:sldId id="1221" r:id="rId91"/>
    <p:sldId id="1210" r:id="rId92"/>
    <p:sldId id="1209" r:id="rId93"/>
    <p:sldId id="1208" r:id="rId94"/>
    <p:sldId id="1207" r:id="rId95"/>
    <p:sldId id="1206" r:id="rId96"/>
    <p:sldId id="1205" r:id="rId97"/>
    <p:sldId id="1203" r:id="rId98"/>
    <p:sldId id="1202" r:id="rId99"/>
    <p:sldId id="1231" r:id="rId100"/>
    <p:sldId id="1230" r:id="rId101"/>
    <p:sldId id="1275" r:id="rId102"/>
    <p:sldId id="1246" r:id="rId103"/>
    <p:sldId id="1227" r:id="rId104"/>
    <p:sldId id="1225" r:id="rId105"/>
    <p:sldId id="1224" r:id="rId106"/>
    <p:sldId id="1199" r:id="rId107"/>
    <p:sldId id="1267" r:id="rId108"/>
    <p:sldId id="1245" r:id="rId109"/>
    <p:sldId id="1244" r:id="rId110"/>
    <p:sldId id="1243" r:id="rId111"/>
    <p:sldId id="1242" r:id="rId112"/>
    <p:sldId id="1241" r:id="rId113"/>
    <p:sldId id="1240" r:id="rId114"/>
    <p:sldId id="1258" r:id="rId115"/>
    <p:sldId id="1238" r:id="rId116"/>
    <p:sldId id="1235" r:id="rId117"/>
    <p:sldId id="1234" r:id="rId118"/>
    <p:sldId id="1233" r:id="rId119"/>
    <p:sldId id="732" r:id="rId120"/>
    <p:sldId id="733" r:id="rId121"/>
    <p:sldId id="563" r:id="rId122"/>
  </p:sldIdLst>
  <p:sldSz cx="9144000" cy="6858000" type="screen4x3"/>
  <p:notesSz cx="6858000" cy="9144000"/>
  <p:defaultTextStyle>
    <a:defPPr>
      <a:defRPr lang="tr-TR"/>
    </a:defPPr>
    <a:lvl1pPr algn="ctr" rtl="0" fontAlgn="base">
      <a:spcBef>
        <a:spcPct val="0"/>
      </a:spcBef>
      <a:spcAft>
        <a:spcPct val="0"/>
      </a:spcAft>
      <a:defRPr b="1" kern="1200">
        <a:solidFill>
          <a:schemeClr val="tx1"/>
        </a:solidFill>
        <a:latin typeface="Arial" pitchFamily="34" charset="0"/>
        <a:ea typeface="+mn-ea"/>
        <a:cs typeface="+mn-cs"/>
      </a:defRPr>
    </a:lvl1pPr>
    <a:lvl2pPr marL="457200" algn="ctr" rtl="0" fontAlgn="base">
      <a:spcBef>
        <a:spcPct val="0"/>
      </a:spcBef>
      <a:spcAft>
        <a:spcPct val="0"/>
      </a:spcAft>
      <a:defRPr b="1" kern="1200">
        <a:solidFill>
          <a:schemeClr val="tx1"/>
        </a:solidFill>
        <a:latin typeface="Arial" pitchFamily="34" charset="0"/>
        <a:ea typeface="+mn-ea"/>
        <a:cs typeface="+mn-cs"/>
      </a:defRPr>
    </a:lvl2pPr>
    <a:lvl3pPr marL="914400" algn="ctr" rtl="0" fontAlgn="base">
      <a:spcBef>
        <a:spcPct val="0"/>
      </a:spcBef>
      <a:spcAft>
        <a:spcPct val="0"/>
      </a:spcAft>
      <a:defRPr b="1" kern="1200">
        <a:solidFill>
          <a:schemeClr val="tx1"/>
        </a:solidFill>
        <a:latin typeface="Arial" pitchFamily="34" charset="0"/>
        <a:ea typeface="+mn-ea"/>
        <a:cs typeface="+mn-cs"/>
      </a:defRPr>
    </a:lvl3pPr>
    <a:lvl4pPr marL="1371600" algn="ctr" rtl="0" fontAlgn="base">
      <a:spcBef>
        <a:spcPct val="0"/>
      </a:spcBef>
      <a:spcAft>
        <a:spcPct val="0"/>
      </a:spcAft>
      <a:defRPr b="1" kern="1200">
        <a:solidFill>
          <a:schemeClr val="tx1"/>
        </a:solidFill>
        <a:latin typeface="Arial" pitchFamily="34" charset="0"/>
        <a:ea typeface="+mn-ea"/>
        <a:cs typeface="+mn-cs"/>
      </a:defRPr>
    </a:lvl4pPr>
    <a:lvl5pPr marL="1828800" algn="ctr"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31403"/>
    <a:srgbClr val="FF0000"/>
    <a:srgbClr val="DB1803"/>
    <a:srgbClr val="8E8E8E"/>
    <a:srgbClr val="A5A5A5"/>
    <a:srgbClr val="FF3300"/>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324" autoAdjust="0"/>
    <p:restoredTop sz="99671" autoAdjust="0"/>
  </p:normalViewPr>
  <p:slideViewPr>
    <p:cSldViewPr>
      <p:cViewPr>
        <p:scale>
          <a:sx n="75" d="100"/>
          <a:sy n="75" d="100"/>
        </p:scale>
        <p:origin x="-702"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29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73233-A6E0-48CD-8A17-D6455F3190C8}" type="doc">
      <dgm:prSet loTypeId="urn:microsoft.com/office/officeart/2005/8/layout/orgChart1" loCatId="hierarchy" qsTypeId="urn:microsoft.com/office/officeart/2005/8/quickstyle/simple1" qsCatId="simple" csTypeId="urn:microsoft.com/office/officeart/2005/8/colors/accent1_2" csCatId="accent1"/>
      <dgm:spPr/>
    </dgm:pt>
    <dgm:pt modelId="{7E38148E-AB96-4CE5-8DA9-F7C5D1E9AA5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YAKITLARINA</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GÖRE</a:t>
          </a:r>
        </a:p>
      </dgm:t>
    </dgm:pt>
    <dgm:pt modelId="{2CDEF235-F7D8-4E98-90DD-594EC5B47D2B}" type="parTrans" cxnId="{D501B793-AB03-4CFC-A0CF-4BDCC4EACE9C}">
      <dgm:prSet/>
      <dgm:spPr/>
    </dgm:pt>
    <dgm:pt modelId="{88D05493-689B-4D53-9E28-0390D7ACB0CF}" type="sibTrans" cxnId="{D501B793-AB03-4CFC-A0CF-4BDCC4EACE9C}">
      <dgm:prSet/>
      <dgm:spPr/>
    </dgm:pt>
    <dgm:pt modelId="{59716158-7DE7-4ECB-9ACF-DF405143C21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BENZİNLİ</a:t>
          </a:r>
        </a:p>
      </dgm:t>
    </dgm:pt>
    <dgm:pt modelId="{767F0ADB-E1B7-4364-A876-F2416BF8F3F1}" type="parTrans" cxnId="{6BC80F47-A7E6-47B8-BCCF-809D91535B75}">
      <dgm:prSet/>
      <dgm:spPr/>
    </dgm:pt>
    <dgm:pt modelId="{161C732C-101A-49F5-A36E-D7FDA4B01C69}" type="sibTrans" cxnId="{6BC80F47-A7E6-47B8-BCCF-809D91535B75}">
      <dgm:prSet/>
      <dgm:spPr/>
    </dgm:pt>
    <dgm:pt modelId="{D1ECEBA3-5563-4F2D-BF6A-1F84DE3FDA3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LPG Lİ</a:t>
          </a:r>
        </a:p>
      </dgm:t>
    </dgm:pt>
    <dgm:pt modelId="{3A1FD9D7-7674-4A97-B680-1AD27A54702C}" type="parTrans" cxnId="{68A4437D-434E-4892-84D8-2D0452C05E23}">
      <dgm:prSet/>
      <dgm:spPr/>
    </dgm:pt>
    <dgm:pt modelId="{CD4FEC5A-4F99-4B30-898C-7250327E7FCE}" type="sibTrans" cxnId="{68A4437D-434E-4892-84D8-2D0452C05E23}">
      <dgm:prSet/>
      <dgm:spPr/>
    </dgm:pt>
    <dgm:pt modelId="{13C2F670-BCCD-43AE-AEAA-73A6A716BA8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DİZEL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MOTORİN</a:t>
          </a:r>
        </a:p>
      </dgm:t>
    </dgm:pt>
    <dgm:pt modelId="{6B625E65-AE2F-4EBD-97BA-B1B2F73528DE}" type="parTrans" cxnId="{120E69DF-79D7-41FC-AE5F-7823E8C3418C}">
      <dgm:prSet/>
      <dgm:spPr/>
    </dgm:pt>
    <dgm:pt modelId="{920CB3F1-FE06-4882-AE55-0010CC70DF4B}" type="sibTrans" cxnId="{120E69DF-79D7-41FC-AE5F-7823E8C3418C}">
      <dgm:prSet/>
      <dgm:spPr/>
    </dgm:pt>
    <dgm:pt modelId="{1B97F2F5-0BE3-401B-A8C8-F0B924D426E4}" type="pres">
      <dgm:prSet presAssocID="{2F973233-A6E0-48CD-8A17-D6455F3190C8}" presName="hierChild1" presStyleCnt="0">
        <dgm:presLayoutVars>
          <dgm:orgChart val="1"/>
          <dgm:chPref val="1"/>
          <dgm:dir/>
          <dgm:animOne val="branch"/>
          <dgm:animLvl val="lvl"/>
          <dgm:resizeHandles/>
        </dgm:presLayoutVars>
      </dgm:prSet>
      <dgm:spPr/>
    </dgm:pt>
    <dgm:pt modelId="{92919159-3D3E-44C4-B3ED-B270FBC72859}" type="pres">
      <dgm:prSet presAssocID="{7E38148E-AB96-4CE5-8DA9-F7C5D1E9AA59}" presName="hierRoot1" presStyleCnt="0">
        <dgm:presLayoutVars>
          <dgm:hierBranch/>
        </dgm:presLayoutVars>
      </dgm:prSet>
      <dgm:spPr/>
    </dgm:pt>
    <dgm:pt modelId="{833EEDA2-775F-4E05-A4B0-8B7A6468EB2A}" type="pres">
      <dgm:prSet presAssocID="{7E38148E-AB96-4CE5-8DA9-F7C5D1E9AA59}" presName="rootComposite1" presStyleCnt="0"/>
      <dgm:spPr/>
    </dgm:pt>
    <dgm:pt modelId="{C69A6F6B-0CC5-4567-B6AF-134D7FB5D444}" type="pres">
      <dgm:prSet presAssocID="{7E38148E-AB96-4CE5-8DA9-F7C5D1E9AA59}" presName="rootText1" presStyleLbl="node0" presStyleIdx="0" presStyleCnt="1">
        <dgm:presLayoutVars>
          <dgm:chPref val="3"/>
        </dgm:presLayoutVars>
      </dgm:prSet>
      <dgm:spPr/>
      <dgm:t>
        <a:bodyPr/>
        <a:lstStyle/>
        <a:p>
          <a:endParaRPr lang="tr-TR"/>
        </a:p>
      </dgm:t>
    </dgm:pt>
    <dgm:pt modelId="{C4714DF8-63EF-4637-BD34-E47F63C56CDB}" type="pres">
      <dgm:prSet presAssocID="{7E38148E-AB96-4CE5-8DA9-F7C5D1E9AA59}" presName="rootConnector1" presStyleLbl="node1" presStyleIdx="0" presStyleCnt="0"/>
      <dgm:spPr/>
      <dgm:t>
        <a:bodyPr/>
        <a:lstStyle/>
        <a:p>
          <a:endParaRPr lang="tr-TR"/>
        </a:p>
      </dgm:t>
    </dgm:pt>
    <dgm:pt modelId="{08BCF890-DE7E-41A4-A840-250433E6B123}" type="pres">
      <dgm:prSet presAssocID="{7E38148E-AB96-4CE5-8DA9-F7C5D1E9AA59}" presName="hierChild2" presStyleCnt="0"/>
      <dgm:spPr/>
    </dgm:pt>
    <dgm:pt modelId="{D1C6C47E-12CB-4744-95F7-4B13C1CAF49E}" type="pres">
      <dgm:prSet presAssocID="{767F0ADB-E1B7-4364-A876-F2416BF8F3F1}" presName="Name35" presStyleLbl="parChTrans1D2" presStyleIdx="0" presStyleCnt="3"/>
      <dgm:spPr/>
    </dgm:pt>
    <dgm:pt modelId="{F7FC813F-0E12-4484-BFBC-5DD665973478}" type="pres">
      <dgm:prSet presAssocID="{59716158-7DE7-4ECB-9ACF-DF405143C211}" presName="hierRoot2" presStyleCnt="0">
        <dgm:presLayoutVars>
          <dgm:hierBranch/>
        </dgm:presLayoutVars>
      </dgm:prSet>
      <dgm:spPr/>
    </dgm:pt>
    <dgm:pt modelId="{65FD6CFB-1D0A-4B7C-ADC7-9D8526EA6B36}" type="pres">
      <dgm:prSet presAssocID="{59716158-7DE7-4ECB-9ACF-DF405143C211}" presName="rootComposite" presStyleCnt="0"/>
      <dgm:spPr/>
    </dgm:pt>
    <dgm:pt modelId="{90E7F7E1-A776-40E0-BD69-E2E6AAC4B7C7}" type="pres">
      <dgm:prSet presAssocID="{59716158-7DE7-4ECB-9ACF-DF405143C211}" presName="rootText" presStyleLbl="node2" presStyleIdx="0" presStyleCnt="3">
        <dgm:presLayoutVars>
          <dgm:chPref val="3"/>
        </dgm:presLayoutVars>
      </dgm:prSet>
      <dgm:spPr/>
      <dgm:t>
        <a:bodyPr/>
        <a:lstStyle/>
        <a:p>
          <a:endParaRPr lang="tr-TR"/>
        </a:p>
      </dgm:t>
    </dgm:pt>
    <dgm:pt modelId="{9D10A09C-5A80-415A-A8D8-C16BCA028AED}" type="pres">
      <dgm:prSet presAssocID="{59716158-7DE7-4ECB-9ACF-DF405143C211}" presName="rootConnector" presStyleLbl="node2" presStyleIdx="0" presStyleCnt="3"/>
      <dgm:spPr/>
      <dgm:t>
        <a:bodyPr/>
        <a:lstStyle/>
        <a:p>
          <a:endParaRPr lang="tr-TR"/>
        </a:p>
      </dgm:t>
    </dgm:pt>
    <dgm:pt modelId="{32726A81-A3FF-4B9C-A220-CCC5F3BBEBFF}" type="pres">
      <dgm:prSet presAssocID="{59716158-7DE7-4ECB-9ACF-DF405143C211}" presName="hierChild4" presStyleCnt="0"/>
      <dgm:spPr/>
    </dgm:pt>
    <dgm:pt modelId="{C618F55B-611F-48D5-908A-0E87B6C0FD41}" type="pres">
      <dgm:prSet presAssocID="{59716158-7DE7-4ECB-9ACF-DF405143C211}" presName="hierChild5" presStyleCnt="0"/>
      <dgm:spPr/>
    </dgm:pt>
    <dgm:pt modelId="{F021C18C-E289-483D-BBA3-558299AA0EB0}" type="pres">
      <dgm:prSet presAssocID="{3A1FD9D7-7674-4A97-B680-1AD27A54702C}" presName="Name35" presStyleLbl="parChTrans1D2" presStyleIdx="1" presStyleCnt="3"/>
      <dgm:spPr/>
    </dgm:pt>
    <dgm:pt modelId="{11E27B0B-276F-4B96-8FAD-2122B6476D46}" type="pres">
      <dgm:prSet presAssocID="{D1ECEBA3-5563-4F2D-BF6A-1F84DE3FDA3B}" presName="hierRoot2" presStyleCnt="0">
        <dgm:presLayoutVars>
          <dgm:hierBranch/>
        </dgm:presLayoutVars>
      </dgm:prSet>
      <dgm:spPr/>
    </dgm:pt>
    <dgm:pt modelId="{11ED16A5-683B-48EB-B063-C1E8FED4F02F}" type="pres">
      <dgm:prSet presAssocID="{D1ECEBA3-5563-4F2D-BF6A-1F84DE3FDA3B}" presName="rootComposite" presStyleCnt="0"/>
      <dgm:spPr/>
    </dgm:pt>
    <dgm:pt modelId="{ABA83394-178A-4CBD-B839-C4CE862FFCFE}" type="pres">
      <dgm:prSet presAssocID="{D1ECEBA3-5563-4F2D-BF6A-1F84DE3FDA3B}" presName="rootText" presStyleLbl="node2" presStyleIdx="1" presStyleCnt="3">
        <dgm:presLayoutVars>
          <dgm:chPref val="3"/>
        </dgm:presLayoutVars>
      </dgm:prSet>
      <dgm:spPr/>
      <dgm:t>
        <a:bodyPr/>
        <a:lstStyle/>
        <a:p>
          <a:endParaRPr lang="tr-TR"/>
        </a:p>
      </dgm:t>
    </dgm:pt>
    <dgm:pt modelId="{C0C3DEEA-F317-470A-BBBC-B169BC6B7C9E}" type="pres">
      <dgm:prSet presAssocID="{D1ECEBA3-5563-4F2D-BF6A-1F84DE3FDA3B}" presName="rootConnector" presStyleLbl="node2" presStyleIdx="1" presStyleCnt="3"/>
      <dgm:spPr/>
      <dgm:t>
        <a:bodyPr/>
        <a:lstStyle/>
        <a:p>
          <a:endParaRPr lang="tr-TR"/>
        </a:p>
      </dgm:t>
    </dgm:pt>
    <dgm:pt modelId="{3CF92D9F-BB97-45AE-8A62-A4C93C25FE1C}" type="pres">
      <dgm:prSet presAssocID="{D1ECEBA3-5563-4F2D-BF6A-1F84DE3FDA3B}" presName="hierChild4" presStyleCnt="0"/>
      <dgm:spPr/>
    </dgm:pt>
    <dgm:pt modelId="{363D3AD2-F92A-4274-8F5B-3A38B5B3134F}" type="pres">
      <dgm:prSet presAssocID="{D1ECEBA3-5563-4F2D-BF6A-1F84DE3FDA3B}" presName="hierChild5" presStyleCnt="0"/>
      <dgm:spPr/>
    </dgm:pt>
    <dgm:pt modelId="{3727C6F7-4D2F-4300-9492-8CDD4A34270C}" type="pres">
      <dgm:prSet presAssocID="{6B625E65-AE2F-4EBD-97BA-B1B2F73528DE}" presName="Name35" presStyleLbl="parChTrans1D2" presStyleIdx="2" presStyleCnt="3"/>
      <dgm:spPr/>
    </dgm:pt>
    <dgm:pt modelId="{D030CAA7-219C-4745-A2A7-E7F5659902E2}" type="pres">
      <dgm:prSet presAssocID="{13C2F670-BCCD-43AE-AEAA-73A6A716BA8B}" presName="hierRoot2" presStyleCnt="0">
        <dgm:presLayoutVars>
          <dgm:hierBranch/>
        </dgm:presLayoutVars>
      </dgm:prSet>
      <dgm:spPr/>
    </dgm:pt>
    <dgm:pt modelId="{E4DB479E-F874-4B66-A1B3-DCCFE9734F9C}" type="pres">
      <dgm:prSet presAssocID="{13C2F670-BCCD-43AE-AEAA-73A6A716BA8B}" presName="rootComposite" presStyleCnt="0"/>
      <dgm:spPr/>
    </dgm:pt>
    <dgm:pt modelId="{C0AAA07A-E822-4678-A2C3-FA6A498EF745}" type="pres">
      <dgm:prSet presAssocID="{13C2F670-BCCD-43AE-AEAA-73A6A716BA8B}" presName="rootText" presStyleLbl="node2" presStyleIdx="2" presStyleCnt="3">
        <dgm:presLayoutVars>
          <dgm:chPref val="3"/>
        </dgm:presLayoutVars>
      </dgm:prSet>
      <dgm:spPr/>
      <dgm:t>
        <a:bodyPr/>
        <a:lstStyle/>
        <a:p>
          <a:endParaRPr lang="tr-TR"/>
        </a:p>
      </dgm:t>
    </dgm:pt>
    <dgm:pt modelId="{44008255-6348-4CDB-B4E0-2E694A313F87}" type="pres">
      <dgm:prSet presAssocID="{13C2F670-BCCD-43AE-AEAA-73A6A716BA8B}" presName="rootConnector" presStyleLbl="node2" presStyleIdx="2" presStyleCnt="3"/>
      <dgm:spPr/>
      <dgm:t>
        <a:bodyPr/>
        <a:lstStyle/>
        <a:p>
          <a:endParaRPr lang="tr-TR"/>
        </a:p>
      </dgm:t>
    </dgm:pt>
    <dgm:pt modelId="{B471112A-AD81-4417-B656-626F2A9FA43C}" type="pres">
      <dgm:prSet presAssocID="{13C2F670-BCCD-43AE-AEAA-73A6A716BA8B}" presName="hierChild4" presStyleCnt="0"/>
      <dgm:spPr/>
    </dgm:pt>
    <dgm:pt modelId="{4D3B4252-151F-4780-B59A-444D310873A0}" type="pres">
      <dgm:prSet presAssocID="{13C2F670-BCCD-43AE-AEAA-73A6A716BA8B}" presName="hierChild5" presStyleCnt="0"/>
      <dgm:spPr/>
    </dgm:pt>
    <dgm:pt modelId="{BE15B2A9-2D31-4D26-A2F5-C8CA3F88A0B0}" type="pres">
      <dgm:prSet presAssocID="{7E38148E-AB96-4CE5-8DA9-F7C5D1E9AA59}" presName="hierChild3" presStyleCnt="0"/>
      <dgm:spPr/>
    </dgm:pt>
  </dgm:ptLst>
  <dgm:cxnLst>
    <dgm:cxn modelId="{CB3F5B26-4AE1-470C-9D7D-5084073F1F5E}" type="presOf" srcId="{767F0ADB-E1B7-4364-A876-F2416BF8F3F1}" destId="{D1C6C47E-12CB-4744-95F7-4B13C1CAF49E}" srcOrd="0" destOrd="0" presId="urn:microsoft.com/office/officeart/2005/8/layout/orgChart1"/>
    <dgm:cxn modelId="{7B7F1465-EF82-49E8-BC63-92198EF6F4B4}" type="presOf" srcId="{D1ECEBA3-5563-4F2D-BF6A-1F84DE3FDA3B}" destId="{C0C3DEEA-F317-470A-BBBC-B169BC6B7C9E}" srcOrd="1" destOrd="0" presId="urn:microsoft.com/office/officeart/2005/8/layout/orgChart1"/>
    <dgm:cxn modelId="{041C45DE-C08C-47BF-853B-8A22AD16F5B1}" type="presOf" srcId="{13C2F670-BCCD-43AE-AEAA-73A6A716BA8B}" destId="{44008255-6348-4CDB-B4E0-2E694A313F87}" srcOrd="1" destOrd="0" presId="urn:microsoft.com/office/officeart/2005/8/layout/orgChart1"/>
    <dgm:cxn modelId="{120E69DF-79D7-41FC-AE5F-7823E8C3418C}" srcId="{7E38148E-AB96-4CE5-8DA9-F7C5D1E9AA59}" destId="{13C2F670-BCCD-43AE-AEAA-73A6A716BA8B}" srcOrd="2" destOrd="0" parTransId="{6B625E65-AE2F-4EBD-97BA-B1B2F73528DE}" sibTransId="{920CB3F1-FE06-4882-AE55-0010CC70DF4B}"/>
    <dgm:cxn modelId="{831F2D16-5663-4A2F-9F27-8D11E2737632}" type="presOf" srcId="{2F973233-A6E0-48CD-8A17-D6455F3190C8}" destId="{1B97F2F5-0BE3-401B-A8C8-F0B924D426E4}" srcOrd="0" destOrd="0" presId="urn:microsoft.com/office/officeart/2005/8/layout/orgChart1"/>
    <dgm:cxn modelId="{66595479-C65D-41DB-A3BA-781002742033}" type="presOf" srcId="{3A1FD9D7-7674-4A97-B680-1AD27A54702C}" destId="{F021C18C-E289-483D-BBA3-558299AA0EB0}" srcOrd="0" destOrd="0" presId="urn:microsoft.com/office/officeart/2005/8/layout/orgChart1"/>
    <dgm:cxn modelId="{8D0999CF-5434-4826-9C13-F2BF10A4207F}" type="presOf" srcId="{7E38148E-AB96-4CE5-8DA9-F7C5D1E9AA59}" destId="{C69A6F6B-0CC5-4567-B6AF-134D7FB5D444}" srcOrd="0" destOrd="0" presId="urn:microsoft.com/office/officeart/2005/8/layout/orgChart1"/>
    <dgm:cxn modelId="{3E1C690B-DE4A-4A5B-AE66-24C585262013}" type="presOf" srcId="{59716158-7DE7-4ECB-9ACF-DF405143C211}" destId="{9D10A09C-5A80-415A-A8D8-C16BCA028AED}" srcOrd="1" destOrd="0" presId="urn:microsoft.com/office/officeart/2005/8/layout/orgChart1"/>
    <dgm:cxn modelId="{AD09EFC4-9919-42D3-9A41-3238D08B9792}" type="presOf" srcId="{7E38148E-AB96-4CE5-8DA9-F7C5D1E9AA59}" destId="{C4714DF8-63EF-4637-BD34-E47F63C56CDB}" srcOrd="1" destOrd="0" presId="urn:microsoft.com/office/officeart/2005/8/layout/orgChart1"/>
    <dgm:cxn modelId="{D501B793-AB03-4CFC-A0CF-4BDCC4EACE9C}" srcId="{2F973233-A6E0-48CD-8A17-D6455F3190C8}" destId="{7E38148E-AB96-4CE5-8DA9-F7C5D1E9AA59}" srcOrd="0" destOrd="0" parTransId="{2CDEF235-F7D8-4E98-90DD-594EC5B47D2B}" sibTransId="{88D05493-689B-4D53-9E28-0390D7ACB0CF}"/>
    <dgm:cxn modelId="{844C5BC2-E892-4D28-8726-5E18E112E788}" type="presOf" srcId="{59716158-7DE7-4ECB-9ACF-DF405143C211}" destId="{90E7F7E1-A776-40E0-BD69-E2E6AAC4B7C7}" srcOrd="0" destOrd="0" presId="urn:microsoft.com/office/officeart/2005/8/layout/orgChart1"/>
    <dgm:cxn modelId="{ED397E6E-7944-4771-88BD-CAE931E6EACE}" type="presOf" srcId="{13C2F670-BCCD-43AE-AEAA-73A6A716BA8B}" destId="{C0AAA07A-E822-4678-A2C3-FA6A498EF745}" srcOrd="0" destOrd="0" presId="urn:microsoft.com/office/officeart/2005/8/layout/orgChart1"/>
    <dgm:cxn modelId="{AF63BDA8-DA54-4178-8C00-3C39B4797678}" type="presOf" srcId="{D1ECEBA3-5563-4F2D-BF6A-1F84DE3FDA3B}" destId="{ABA83394-178A-4CBD-B839-C4CE862FFCFE}" srcOrd="0" destOrd="0" presId="urn:microsoft.com/office/officeart/2005/8/layout/orgChart1"/>
    <dgm:cxn modelId="{6BC80F47-A7E6-47B8-BCCF-809D91535B75}" srcId="{7E38148E-AB96-4CE5-8DA9-F7C5D1E9AA59}" destId="{59716158-7DE7-4ECB-9ACF-DF405143C211}" srcOrd="0" destOrd="0" parTransId="{767F0ADB-E1B7-4364-A876-F2416BF8F3F1}" sibTransId="{161C732C-101A-49F5-A36E-D7FDA4B01C69}"/>
    <dgm:cxn modelId="{E342B228-CCE6-4726-A24B-8DFB73938099}" type="presOf" srcId="{6B625E65-AE2F-4EBD-97BA-B1B2F73528DE}" destId="{3727C6F7-4D2F-4300-9492-8CDD4A34270C}" srcOrd="0" destOrd="0" presId="urn:microsoft.com/office/officeart/2005/8/layout/orgChart1"/>
    <dgm:cxn modelId="{68A4437D-434E-4892-84D8-2D0452C05E23}" srcId="{7E38148E-AB96-4CE5-8DA9-F7C5D1E9AA59}" destId="{D1ECEBA3-5563-4F2D-BF6A-1F84DE3FDA3B}" srcOrd="1" destOrd="0" parTransId="{3A1FD9D7-7674-4A97-B680-1AD27A54702C}" sibTransId="{CD4FEC5A-4F99-4B30-898C-7250327E7FCE}"/>
    <dgm:cxn modelId="{02962894-1C30-4E89-84F3-53A7C58C9F52}" type="presParOf" srcId="{1B97F2F5-0BE3-401B-A8C8-F0B924D426E4}" destId="{92919159-3D3E-44C4-B3ED-B270FBC72859}" srcOrd="0" destOrd="0" presId="urn:microsoft.com/office/officeart/2005/8/layout/orgChart1"/>
    <dgm:cxn modelId="{72C0A8EA-429E-467B-8329-73F1A28BE526}" type="presParOf" srcId="{92919159-3D3E-44C4-B3ED-B270FBC72859}" destId="{833EEDA2-775F-4E05-A4B0-8B7A6468EB2A}" srcOrd="0" destOrd="0" presId="urn:microsoft.com/office/officeart/2005/8/layout/orgChart1"/>
    <dgm:cxn modelId="{645F15FB-F0AD-4A41-AB75-007605A525AE}" type="presParOf" srcId="{833EEDA2-775F-4E05-A4B0-8B7A6468EB2A}" destId="{C69A6F6B-0CC5-4567-B6AF-134D7FB5D444}" srcOrd="0" destOrd="0" presId="urn:microsoft.com/office/officeart/2005/8/layout/orgChart1"/>
    <dgm:cxn modelId="{674FCCCE-2675-4918-AEC5-FE7C14AE9C96}" type="presParOf" srcId="{833EEDA2-775F-4E05-A4B0-8B7A6468EB2A}" destId="{C4714DF8-63EF-4637-BD34-E47F63C56CDB}" srcOrd="1" destOrd="0" presId="urn:microsoft.com/office/officeart/2005/8/layout/orgChart1"/>
    <dgm:cxn modelId="{2EC6B287-2B92-49D7-BC18-85A825F94EDA}" type="presParOf" srcId="{92919159-3D3E-44C4-B3ED-B270FBC72859}" destId="{08BCF890-DE7E-41A4-A840-250433E6B123}" srcOrd="1" destOrd="0" presId="urn:microsoft.com/office/officeart/2005/8/layout/orgChart1"/>
    <dgm:cxn modelId="{1E88BA29-44F9-43BC-9314-D7A4600F2A11}" type="presParOf" srcId="{08BCF890-DE7E-41A4-A840-250433E6B123}" destId="{D1C6C47E-12CB-4744-95F7-4B13C1CAF49E}" srcOrd="0" destOrd="0" presId="urn:microsoft.com/office/officeart/2005/8/layout/orgChart1"/>
    <dgm:cxn modelId="{8775C442-3D6B-42CE-B35C-19CFE63EC2B5}" type="presParOf" srcId="{08BCF890-DE7E-41A4-A840-250433E6B123}" destId="{F7FC813F-0E12-4484-BFBC-5DD665973478}" srcOrd="1" destOrd="0" presId="urn:microsoft.com/office/officeart/2005/8/layout/orgChart1"/>
    <dgm:cxn modelId="{157F2CC1-84B6-44BC-99FF-43C312905EE1}" type="presParOf" srcId="{F7FC813F-0E12-4484-BFBC-5DD665973478}" destId="{65FD6CFB-1D0A-4B7C-ADC7-9D8526EA6B36}" srcOrd="0" destOrd="0" presId="urn:microsoft.com/office/officeart/2005/8/layout/orgChart1"/>
    <dgm:cxn modelId="{0ED3D8F2-B737-4285-8ABD-328392FFF1DB}" type="presParOf" srcId="{65FD6CFB-1D0A-4B7C-ADC7-9D8526EA6B36}" destId="{90E7F7E1-A776-40E0-BD69-E2E6AAC4B7C7}" srcOrd="0" destOrd="0" presId="urn:microsoft.com/office/officeart/2005/8/layout/orgChart1"/>
    <dgm:cxn modelId="{ED7D0577-AB27-42FF-871B-C3C079B729F3}" type="presParOf" srcId="{65FD6CFB-1D0A-4B7C-ADC7-9D8526EA6B36}" destId="{9D10A09C-5A80-415A-A8D8-C16BCA028AED}" srcOrd="1" destOrd="0" presId="urn:microsoft.com/office/officeart/2005/8/layout/orgChart1"/>
    <dgm:cxn modelId="{15B28B0D-A9A4-4D9E-B146-3F3091B3B43E}" type="presParOf" srcId="{F7FC813F-0E12-4484-BFBC-5DD665973478}" destId="{32726A81-A3FF-4B9C-A220-CCC5F3BBEBFF}" srcOrd="1" destOrd="0" presId="urn:microsoft.com/office/officeart/2005/8/layout/orgChart1"/>
    <dgm:cxn modelId="{1172C443-105E-42A3-B686-B33E8F860061}" type="presParOf" srcId="{F7FC813F-0E12-4484-BFBC-5DD665973478}" destId="{C618F55B-611F-48D5-908A-0E87B6C0FD41}" srcOrd="2" destOrd="0" presId="urn:microsoft.com/office/officeart/2005/8/layout/orgChart1"/>
    <dgm:cxn modelId="{DF29036C-5BAA-4403-B71D-093274C82484}" type="presParOf" srcId="{08BCF890-DE7E-41A4-A840-250433E6B123}" destId="{F021C18C-E289-483D-BBA3-558299AA0EB0}" srcOrd="2" destOrd="0" presId="urn:microsoft.com/office/officeart/2005/8/layout/orgChart1"/>
    <dgm:cxn modelId="{376D2AA2-DD98-4CB4-9943-82F4FEA698FD}" type="presParOf" srcId="{08BCF890-DE7E-41A4-A840-250433E6B123}" destId="{11E27B0B-276F-4B96-8FAD-2122B6476D46}" srcOrd="3" destOrd="0" presId="urn:microsoft.com/office/officeart/2005/8/layout/orgChart1"/>
    <dgm:cxn modelId="{75793244-BA4A-48C9-8B24-FA38CB50A3C5}" type="presParOf" srcId="{11E27B0B-276F-4B96-8FAD-2122B6476D46}" destId="{11ED16A5-683B-48EB-B063-C1E8FED4F02F}" srcOrd="0" destOrd="0" presId="urn:microsoft.com/office/officeart/2005/8/layout/orgChart1"/>
    <dgm:cxn modelId="{94320EA7-36BB-4047-95FD-E582C6B116CB}" type="presParOf" srcId="{11ED16A5-683B-48EB-B063-C1E8FED4F02F}" destId="{ABA83394-178A-4CBD-B839-C4CE862FFCFE}" srcOrd="0" destOrd="0" presId="urn:microsoft.com/office/officeart/2005/8/layout/orgChart1"/>
    <dgm:cxn modelId="{F2566D9A-21BD-46F7-B384-0AC2599706F6}" type="presParOf" srcId="{11ED16A5-683B-48EB-B063-C1E8FED4F02F}" destId="{C0C3DEEA-F317-470A-BBBC-B169BC6B7C9E}" srcOrd="1" destOrd="0" presId="urn:microsoft.com/office/officeart/2005/8/layout/orgChart1"/>
    <dgm:cxn modelId="{883A65ED-AA65-4442-BEF0-A1DDADBFD195}" type="presParOf" srcId="{11E27B0B-276F-4B96-8FAD-2122B6476D46}" destId="{3CF92D9F-BB97-45AE-8A62-A4C93C25FE1C}" srcOrd="1" destOrd="0" presId="urn:microsoft.com/office/officeart/2005/8/layout/orgChart1"/>
    <dgm:cxn modelId="{D3F005E8-97DE-4774-AAFA-035798EB8D92}" type="presParOf" srcId="{11E27B0B-276F-4B96-8FAD-2122B6476D46}" destId="{363D3AD2-F92A-4274-8F5B-3A38B5B3134F}" srcOrd="2" destOrd="0" presId="urn:microsoft.com/office/officeart/2005/8/layout/orgChart1"/>
    <dgm:cxn modelId="{495B34D9-87AE-4D99-B117-DFB54AE3CB54}" type="presParOf" srcId="{08BCF890-DE7E-41A4-A840-250433E6B123}" destId="{3727C6F7-4D2F-4300-9492-8CDD4A34270C}" srcOrd="4" destOrd="0" presId="urn:microsoft.com/office/officeart/2005/8/layout/orgChart1"/>
    <dgm:cxn modelId="{402447E5-4C6E-4BD5-8ED6-87B6FE2251F5}" type="presParOf" srcId="{08BCF890-DE7E-41A4-A840-250433E6B123}" destId="{D030CAA7-219C-4745-A2A7-E7F5659902E2}" srcOrd="5" destOrd="0" presId="urn:microsoft.com/office/officeart/2005/8/layout/orgChart1"/>
    <dgm:cxn modelId="{48D63403-E5A7-4D70-BE1C-90BA2976B8F7}" type="presParOf" srcId="{D030CAA7-219C-4745-A2A7-E7F5659902E2}" destId="{E4DB479E-F874-4B66-A1B3-DCCFE9734F9C}" srcOrd="0" destOrd="0" presId="urn:microsoft.com/office/officeart/2005/8/layout/orgChart1"/>
    <dgm:cxn modelId="{0BB0911D-EF74-4EF8-B5E1-581E4B5047D8}" type="presParOf" srcId="{E4DB479E-F874-4B66-A1B3-DCCFE9734F9C}" destId="{C0AAA07A-E822-4678-A2C3-FA6A498EF745}" srcOrd="0" destOrd="0" presId="urn:microsoft.com/office/officeart/2005/8/layout/orgChart1"/>
    <dgm:cxn modelId="{899352A4-7D83-40CC-BAC2-F61730A4681A}" type="presParOf" srcId="{E4DB479E-F874-4B66-A1B3-DCCFE9734F9C}" destId="{44008255-6348-4CDB-B4E0-2E694A313F87}" srcOrd="1" destOrd="0" presId="urn:microsoft.com/office/officeart/2005/8/layout/orgChart1"/>
    <dgm:cxn modelId="{83E0C68D-447B-4476-8A78-810304B928E2}" type="presParOf" srcId="{D030CAA7-219C-4745-A2A7-E7F5659902E2}" destId="{B471112A-AD81-4417-B656-626F2A9FA43C}" srcOrd="1" destOrd="0" presId="urn:microsoft.com/office/officeart/2005/8/layout/orgChart1"/>
    <dgm:cxn modelId="{76FF16BA-8CC4-4937-8868-CED7123F0145}" type="presParOf" srcId="{D030CAA7-219C-4745-A2A7-E7F5659902E2}" destId="{4D3B4252-151F-4780-B59A-444D310873A0}" srcOrd="2" destOrd="0" presId="urn:microsoft.com/office/officeart/2005/8/layout/orgChart1"/>
    <dgm:cxn modelId="{B7D393DC-540F-4BCB-A440-98ED8E8961EF}" type="presParOf" srcId="{92919159-3D3E-44C4-B3ED-B270FBC72859}" destId="{BE15B2A9-2D31-4D26-A2F5-C8CA3F88A0B0}"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40E008-F98F-47FE-A5BB-7219FE7AB64D}" type="doc">
      <dgm:prSet loTypeId="urn:microsoft.com/office/officeart/2005/8/layout/orgChart1" loCatId="hierarchy" qsTypeId="urn:microsoft.com/office/officeart/2005/8/quickstyle/simple1" qsCatId="simple" csTypeId="urn:microsoft.com/office/officeart/2005/8/colors/accent1_2" csCatId="accent1"/>
      <dgm:spPr/>
    </dgm:pt>
    <dgm:pt modelId="{1E66C16B-3789-4B2A-9786-DF0CB6F12C0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ZAMANLARINA</a:t>
          </a:r>
        </a:p>
      </dgm:t>
    </dgm:pt>
    <dgm:pt modelId="{E40CABA1-564A-47CD-B8AD-01F6B646E495}" type="parTrans" cxnId="{0D39ABFE-D35E-45C6-9B3F-ECCE65324CF8}">
      <dgm:prSet/>
      <dgm:spPr/>
    </dgm:pt>
    <dgm:pt modelId="{B865B0F1-DC37-4608-8048-AED568377CBC}" type="sibTrans" cxnId="{0D39ABFE-D35E-45C6-9B3F-ECCE65324CF8}">
      <dgm:prSet/>
      <dgm:spPr/>
    </dgm:pt>
    <dgm:pt modelId="{79D1B58D-C035-476F-9E11-77C695F74B9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İKİ ZAMANLI</a:t>
          </a:r>
        </a:p>
      </dgm:t>
    </dgm:pt>
    <dgm:pt modelId="{5D9BBF10-51F7-4D00-8C1A-0CDBDCE1B561}" type="parTrans" cxnId="{185D2932-9E05-4D2E-8B3B-40DB6F20B7FC}">
      <dgm:prSet/>
      <dgm:spPr/>
    </dgm:pt>
    <dgm:pt modelId="{7487062A-9E69-4573-A4A4-FAB72CED4790}" type="sibTrans" cxnId="{185D2932-9E05-4D2E-8B3B-40DB6F20B7FC}">
      <dgm:prSet/>
      <dgm:spPr/>
    </dgm:pt>
    <dgm:pt modelId="{5944996F-EE99-4FFF-BFC6-C86B0760D95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b="1" i="0" u="none" strike="noStrike" cap="none" normalizeH="0" baseline="0" smtClean="0">
              <a:ln>
                <a:noFill/>
              </a:ln>
              <a:solidFill>
                <a:schemeClr val="tx1"/>
              </a:solidFill>
              <a:effectLst/>
              <a:latin typeface="Arial" pitchFamily="34" charset="0"/>
            </a:rPr>
            <a:t>DÖRT ZAMANLI</a:t>
          </a:r>
        </a:p>
      </dgm:t>
    </dgm:pt>
    <dgm:pt modelId="{5A8D7309-C7B4-4D76-A2B8-0AA9B7C7B0C4}" type="parTrans" cxnId="{5154A09B-1380-46F0-A551-A9FDD177D614}">
      <dgm:prSet/>
      <dgm:spPr/>
    </dgm:pt>
    <dgm:pt modelId="{C775B31A-C876-4FD8-AC12-1CA866869421}" type="sibTrans" cxnId="{5154A09B-1380-46F0-A551-A9FDD177D614}">
      <dgm:prSet/>
      <dgm:spPr/>
    </dgm:pt>
    <dgm:pt modelId="{E6D3609E-EF3F-4D7A-808F-3F5B68F4FC2F}" type="pres">
      <dgm:prSet presAssocID="{7C40E008-F98F-47FE-A5BB-7219FE7AB64D}" presName="hierChild1" presStyleCnt="0">
        <dgm:presLayoutVars>
          <dgm:orgChart val="1"/>
          <dgm:chPref val="1"/>
          <dgm:dir/>
          <dgm:animOne val="branch"/>
          <dgm:animLvl val="lvl"/>
          <dgm:resizeHandles/>
        </dgm:presLayoutVars>
      </dgm:prSet>
      <dgm:spPr/>
    </dgm:pt>
    <dgm:pt modelId="{9BD19459-617E-4F10-B517-66ABD09E4578}" type="pres">
      <dgm:prSet presAssocID="{1E66C16B-3789-4B2A-9786-DF0CB6F12C05}" presName="hierRoot1" presStyleCnt="0">
        <dgm:presLayoutVars>
          <dgm:hierBranch/>
        </dgm:presLayoutVars>
      </dgm:prSet>
      <dgm:spPr/>
    </dgm:pt>
    <dgm:pt modelId="{D1AAC5C9-4E8D-4AF4-8A1A-59C530E40CC8}" type="pres">
      <dgm:prSet presAssocID="{1E66C16B-3789-4B2A-9786-DF0CB6F12C05}" presName="rootComposite1" presStyleCnt="0"/>
      <dgm:spPr/>
    </dgm:pt>
    <dgm:pt modelId="{02964747-B6D3-4A2E-B6A1-F7C5236154F8}" type="pres">
      <dgm:prSet presAssocID="{1E66C16B-3789-4B2A-9786-DF0CB6F12C05}" presName="rootText1" presStyleLbl="node0" presStyleIdx="0" presStyleCnt="1">
        <dgm:presLayoutVars>
          <dgm:chPref val="3"/>
        </dgm:presLayoutVars>
      </dgm:prSet>
      <dgm:spPr/>
      <dgm:t>
        <a:bodyPr/>
        <a:lstStyle/>
        <a:p>
          <a:endParaRPr lang="tr-TR"/>
        </a:p>
      </dgm:t>
    </dgm:pt>
    <dgm:pt modelId="{19254199-DBFE-414C-BEB6-E3C9C394E246}" type="pres">
      <dgm:prSet presAssocID="{1E66C16B-3789-4B2A-9786-DF0CB6F12C05}" presName="rootConnector1" presStyleLbl="node1" presStyleIdx="0" presStyleCnt="0"/>
      <dgm:spPr/>
      <dgm:t>
        <a:bodyPr/>
        <a:lstStyle/>
        <a:p>
          <a:endParaRPr lang="tr-TR"/>
        </a:p>
      </dgm:t>
    </dgm:pt>
    <dgm:pt modelId="{F22FFA45-268D-4887-8235-D238C3DDAD30}" type="pres">
      <dgm:prSet presAssocID="{1E66C16B-3789-4B2A-9786-DF0CB6F12C05}" presName="hierChild2" presStyleCnt="0"/>
      <dgm:spPr/>
    </dgm:pt>
    <dgm:pt modelId="{7F1F624F-D399-4225-A639-8ED16F31F849}" type="pres">
      <dgm:prSet presAssocID="{5D9BBF10-51F7-4D00-8C1A-0CDBDCE1B561}" presName="Name35" presStyleLbl="parChTrans1D2" presStyleIdx="0" presStyleCnt="2"/>
      <dgm:spPr/>
    </dgm:pt>
    <dgm:pt modelId="{C45C2801-67EF-4BEE-8675-A6091C3D7B57}" type="pres">
      <dgm:prSet presAssocID="{79D1B58D-C035-476F-9E11-77C695F74B94}" presName="hierRoot2" presStyleCnt="0">
        <dgm:presLayoutVars>
          <dgm:hierBranch/>
        </dgm:presLayoutVars>
      </dgm:prSet>
      <dgm:spPr/>
    </dgm:pt>
    <dgm:pt modelId="{08B54F18-9018-451C-96A4-298E5F8F40D1}" type="pres">
      <dgm:prSet presAssocID="{79D1B58D-C035-476F-9E11-77C695F74B94}" presName="rootComposite" presStyleCnt="0"/>
      <dgm:spPr/>
    </dgm:pt>
    <dgm:pt modelId="{87DC4239-13B1-42DA-B552-E3B82A88D16D}" type="pres">
      <dgm:prSet presAssocID="{79D1B58D-C035-476F-9E11-77C695F74B94}" presName="rootText" presStyleLbl="node2" presStyleIdx="0" presStyleCnt="2">
        <dgm:presLayoutVars>
          <dgm:chPref val="3"/>
        </dgm:presLayoutVars>
      </dgm:prSet>
      <dgm:spPr/>
      <dgm:t>
        <a:bodyPr/>
        <a:lstStyle/>
        <a:p>
          <a:endParaRPr lang="tr-TR"/>
        </a:p>
      </dgm:t>
    </dgm:pt>
    <dgm:pt modelId="{25881E68-6CAC-43BC-9A35-377BC99ACB45}" type="pres">
      <dgm:prSet presAssocID="{79D1B58D-C035-476F-9E11-77C695F74B94}" presName="rootConnector" presStyleLbl="node2" presStyleIdx="0" presStyleCnt="2"/>
      <dgm:spPr/>
      <dgm:t>
        <a:bodyPr/>
        <a:lstStyle/>
        <a:p>
          <a:endParaRPr lang="tr-TR"/>
        </a:p>
      </dgm:t>
    </dgm:pt>
    <dgm:pt modelId="{9B2A18D8-9D7E-49A6-A935-A7E8F7EF13C7}" type="pres">
      <dgm:prSet presAssocID="{79D1B58D-C035-476F-9E11-77C695F74B94}" presName="hierChild4" presStyleCnt="0"/>
      <dgm:spPr/>
    </dgm:pt>
    <dgm:pt modelId="{67AD553D-3300-42F3-B327-55175F82F48E}" type="pres">
      <dgm:prSet presAssocID="{79D1B58D-C035-476F-9E11-77C695F74B94}" presName="hierChild5" presStyleCnt="0"/>
      <dgm:spPr/>
    </dgm:pt>
    <dgm:pt modelId="{B4472F1B-8B4F-4761-B75C-8F182897E1E1}" type="pres">
      <dgm:prSet presAssocID="{5A8D7309-C7B4-4D76-A2B8-0AA9B7C7B0C4}" presName="Name35" presStyleLbl="parChTrans1D2" presStyleIdx="1" presStyleCnt="2"/>
      <dgm:spPr/>
    </dgm:pt>
    <dgm:pt modelId="{406C9DCB-A5CA-4AD6-B1E5-69848F3563FE}" type="pres">
      <dgm:prSet presAssocID="{5944996F-EE99-4FFF-BFC6-C86B0760D95E}" presName="hierRoot2" presStyleCnt="0">
        <dgm:presLayoutVars>
          <dgm:hierBranch/>
        </dgm:presLayoutVars>
      </dgm:prSet>
      <dgm:spPr/>
    </dgm:pt>
    <dgm:pt modelId="{32CF40AE-0410-4708-A151-19047798173E}" type="pres">
      <dgm:prSet presAssocID="{5944996F-EE99-4FFF-BFC6-C86B0760D95E}" presName="rootComposite" presStyleCnt="0"/>
      <dgm:spPr/>
    </dgm:pt>
    <dgm:pt modelId="{4D8DB4F3-F9B2-403F-9F28-74C15827F2B6}" type="pres">
      <dgm:prSet presAssocID="{5944996F-EE99-4FFF-BFC6-C86B0760D95E}" presName="rootText" presStyleLbl="node2" presStyleIdx="1" presStyleCnt="2">
        <dgm:presLayoutVars>
          <dgm:chPref val="3"/>
        </dgm:presLayoutVars>
      </dgm:prSet>
      <dgm:spPr/>
      <dgm:t>
        <a:bodyPr/>
        <a:lstStyle/>
        <a:p>
          <a:endParaRPr lang="tr-TR"/>
        </a:p>
      </dgm:t>
    </dgm:pt>
    <dgm:pt modelId="{810A6E77-7D23-477A-AB7D-774338F62AB7}" type="pres">
      <dgm:prSet presAssocID="{5944996F-EE99-4FFF-BFC6-C86B0760D95E}" presName="rootConnector" presStyleLbl="node2" presStyleIdx="1" presStyleCnt="2"/>
      <dgm:spPr/>
      <dgm:t>
        <a:bodyPr/>
        <a:lstStyle/>
        <a:p>
          <a:endParaRPr lang="tr-TR"/>
        </a:p>
      </dgm:t>
    </dgm:pt>
    <dgm:pt modelId="{40B1CD4E-5154-4D2A-8621-9DC30F3ED867}" type="pres">
      <dgm:prSet presAssocID="{5944996F-EE99-4FFF-BFC6-C86B0760D95E}" presName="hierChild4" presStyleCnt="0"/>
      <dgm:spPr/>
    </dgm:pt>
    <dgm:pt modelId="{8F8FFCCE-CF5F-4E1E-8DCC-9069BFF0FE2A}" type="pres">
      <dgm:prSet presAssocID="{5944996F-EE99-4FFF-BFC6-C86B0760D95E}" presName="hierChild5" presStyleCnt="0"/>
      <dgm:spPr/>
    </dgm:pt>
    <dgm:pt modelId="{AB19DF50-7E84-4FD7-BE57-279A4C60A75D}" type="pres">
      <dgm:prSet presAssocID="{1E66C16B-3789-4B2A-9786-DF0CB6F12C05}" presName="hierChild3" presStyleCnt="0"/>
      <dgm:spPr/>
    </dgm:pt>
  </dgm:ptLst>
  <dgm:cxnLst>
    <dgm:cxn modelId="{0D39ABFE-D35E-45C6-9B3F-ECCE65324CF8}" srcId="{7C40E008-F98F-47FE-A5BB-7219FE7AB64D}" destId="{1E66C16B-3789-4B2A-9786-DF0CB6F12C05}" srcOrd="0" destOrd="0" parTransId="{E40CABA1-564A-47CD-B8AD-01F6B646E495}" sibTransId="{B865B0F1-DC37-4608-8048-AED568377CBC}"/>
    <dgm:cxn modelId="{B3806FCC-5CFB-46AB-BABF-077B36B1407D}" type="presOf" srcId="{79D1B58D-C035-476F-9E11-77C695F74B94}" destId="{25881E68-6CAC-43BC-9A35-377BC99ACB45}" srcOrd="1" destOrd="0" presId="urn:microsoft.com/office/officeart/2005/8/layout/orgChart1"/>
    <dgm:cxn modelId="{9609538B-447D-4C20-88E4-BF04A28A4EA1}" type="presOf" srcId="{7C40E008-F98F-47FE-A5BB-7219FE7AB64D}" destId="{E6D3609E-EF3F-4D7A-808F-3F5B68F4FC2F}" srcOrd="0" destOrd="0" presId="urn:microsoft.com/office/officeart/2005/8/layout/orgChart1"/>
    <dgm:cxn modelId="{514BC09B-E742-477A-9787-9C856DAE0EF9}" type="presOf" srcId="{5A8D7309-C7B4-4D76-A2B8-0AA9B7C7B0C4}" destId="{B4472F1B-8B4F-4761-B75C-8F182897E1E1}" srcOrd="0" destOrd="0" presId="urn:microsoft.com/office/officeart/2005/8/layout/orgChart1"/>
    <dgm:cxn modelId="{5154A09B-1380-46F0-A551-A9FDD177D614}" srcId="{1E66C16B-3789-4B2A-9786-DF0CB6F12C05}" destId="{5944996F-EE99-4FFF-BFC6-C86B0760D95E}" srcOrd="1" destOrd="0" parTransId="{5A8D7309-C7B4-4D76-A2B8-0AA9B7C7B0C4}" sibTransId="{C775B31A-C876-4FD8-AC12-1CA866869421}"/>
    <dgm:cxn modelId="{F3E4A9D5-CCEE-4483-A8F8-B916E71D8846}" type="presOf" srcId="{1E66C16B-3789-4B2A-9786-DF0CB6F12C05}" destId="{02964747-B6D3-4A2E-B6A1-F7C5236154F8}" srcOrd="0" destOrd="0" presId="urn:microsoft.com/office/officeart/2005/8/layout/orgChart1"/>
    <dgm:cxn modelId="{185D2932-9E05-4D2E-8B3B-40DB6F20B7FC}" srcId="{1E66C16B-3789-4B2A-9786-DF0CB6F12C05}" destId="{79D1B58D-C035-476F-9E11-77C695F74B94}" srcOrd="0" destOrd="0" parTransId="{5D9BBF10-51F7-4D00-8C1A-0CDBDCE1B561}" sibTransId="{7487062A-9E69-4573-A4A4-FAB72CED4790}"/>
    <dgm:cxn modelId="{D09DEEE0-59D6-409A-8CCD-7D495911AAD2}" type="presOf" srcId="{1E66C16B-3789-4B2A-9786-DF0CB6F12C05}" destId="{19254199-DBFE-414C-BEB6-E3C9C394E246}" srcOrd="1" destOrd="0" presId="urn:microsoft.com/office/officeart/2005/8/layout/orgChart1"/>
    <dgm:cxn modelId="{17B264AC-5DCB-46E8-B5C2-C73815868426}" type="presOf" srcId="{79D1B58D-C035-476F-9E11-77C695F74B94}" destId="{87DC4239-13B1-42DA-B552-E3B82A88D16D}" srcOrd="0" destOrd="0" presId="urn:microsoft.com/office/officeart/2005/8/layout/orgChart1"/>
    <dgm:cxn modelId="{D5CB234F-CCA5-4B28-A992-40D61B426E78}" type="presOf" srcId="{5944996F-EE99-4FFF-BFC6-C86B0760D95E}" destId="{810A6E77-7D23-477A-AB7D-774338F62AB7}" srcOrd="1" destOrd="0" presId="urn:microsoft.com/office/officeart/2005/8/layout/orgChart1"/>
    <dgm:cxn modelId="{160F28F5-E13A-4EFD-A88C-CE46AE746E5F}" type="presOf" srcId="{5944996F-EE99-4FFF-BFC6-C86B0760D95E}" destId="{4D8DB4F3-F9B2-403F-9F28-74C15827F2B6}" srcOrd="0" destOrd="0" presId="urn:microsoft.com/office/officeart/2005/8/layout/orgChart1"/>
    <dgm:cxn modelId="{ED540F78-2A6E-40A2-9DC3-037F31224AF6}" type="presOf" srcId="{5D9BBF10-51F7-4D00-8C1A-0CDBDCE1B561}" destId="{7F1F624F-D399-4225-A639-8ED16F31F849}" srcOrd="0" destOrd="0" presId="urn:microsoft.com/office/officeart/2005/8/layout/orgChart1"/>
    <dgm:cxn modelId="{851E2DAB-022B-47C7-961E-8A8824AEA610}" type="presParOf" srcId="{E6D3609E-EF3F-4D7A-808F-3F5B68F4FC2F}" destId="{9BD19459-617E-4F10-B517-66ABD09E4578}" srcOrd="0" destOrd="0" presId="urn:microsoft.com/office/officeart/2005/8/layout/orgChart1"/>
    <dgm:cxn modelId="{03BEB8CF-2573-4427-B3F1-8711950C1CFC}" type="presParOf" srcId="{9BD19459-617E-4F10-B517-66ABD09E4578}" destId="{D1AAC5C9-4E8D-4AF4-8A1A-59C530E40CC8}" srcOrd="0" destOrd="0" presId="urn:microsoft.com/office/officeart/2005/8/layout/orgChart1"/>
    <dgm:cxn modelId="{FA8A2DF7-8CE4-4A39-9384-4435CE0C51CA}" type="presParOf" srcId="{D1AAC5C9-4E8D-4AF4-8A1A-59C530E40CC8}" destId="{02964747-B6D3-4A2E-B6A1-F7C5236154F8}" srcOrd="0" destOrd="0" presId="urn:microsoft.com/office/officeart/2005/8/layout/orgChart1"/>
    <dgm:cxn modelId="{81BEA154-6E07-4B42-858D-36D891BAAC4F}" type="presParOf" srcId="{D1AAC5C9-4E8D-4AF4-8A1A-59C530E40CC8}" destId="{19254199-DBFE-414C-BEB6-E3C9C394E246}" srcOrd="1" destOrd="0" presId="urn:microsoft.com/office/officeart/2005/8/layout/orgChart1"/>
    <dgm:cxn modelId="{226C172A-3C94-4FCF-A59B-F34359DA1F2B}" type="presParOf" srcId="{9BD19459-617E-4F10-B517-66ABD09E4578}" destId="{F22FFA45-268D-4887-8235-D238C3DDAD30}" srcOrd="1" destOrd="0" presId="urn:microsoft.com/office/officeart/2005/8/layout/orgChart1"/>
    <dgm:cxn modelId="{DB599B9C-50A5-4297-8DCE-A80B188A954D}" type="presParOf" srcId="{F22FFA45-268D-4887-8235-D238C3DDAD30}" destId="{7F1F624F-D399-4225-A639-8ED16F31F849}" srcOrd="0" destOrd="0" presId="urn:microsoft.com/office/officeart/2005/8/layout/orgChart1"/>
    <dgm:cxn modelId="{35AF0A04-EF88-4784-A03C-CA482DC098F2}" type="presParOf" srcId="{F22FFA45-268D-4887-8235-D238C3DDAD30}" destId="{C45C2801-67EF-4BEE-8675-A6091C3D7B57}" srcOrd="1" destOrd="0" presId="urn:microsoft.com/office/officeart/2005/8/layout/orgChart1"/>
    <dgm:cxn modelId="{8BA7404F-C6DA-40B9-8100-FF90BD4EA1F2}" type="presParOf" srcId="{C45C2801-67EF-4BEE-8675-A6091C3D7B57}" destId="{08B54F18-9018-451C-96A4-298E5F8F40D1}" srcOrd="0" destOrd="0" presId="urn:microsoft.com/office/officeart/2005/8/layout/orgChart1"/>
    <dgm:cxn modelId="{AEDFA847-B41B-4CA8-B428-9F7518F6212D}" type="presParOf" srcId="{08B54F18-9018-451C-96A4-298E5F8F40D1}" destId="{87DC4239-13B1-42DA-B552-E3B82A88D16D}" srcOrd="0" destOrd="0" presId="urn:microsoft.com/office/officeart/2005/8/layout/orgChart1"/>
    <dgm:cxn modelId="{AF310580-F4E1-4F5D-9ABF-6289DE84BDA1}" type="presParOf" srcId="{08B54F18-9018-451C-96A4-298E5F8F40D1}" destId="{25881E68-6CAC-43BC-9A35-377BC99ACB45}" srcOrd="1" destOrd="0" presId="urn:microsoft.com/office/officeart/2005/8/layout/orgChart1"/>
    <dgm:cxn modelId="{F51A746B-30BC-4E6D-9D0E-965994F8321F}" type="presParOf" srcId="{C45C2801-67EF-4BEE-8675-A6091C3D7B57}" destId="{9B2A18D8-9D7E-49A6-A935-A7E8F7EF13C7}" srcOrd="1" destOrd="0" presId="urn:microsoft.com/office/officeart/2005/8/layout/orgChart1"/>
    <dgm:cxn modelId="{AA85A657-A61B-4CC6-B998-B2658BBD0C98}" type="presParOf" srcId="{C45C2801-67EF-4BEE-8675-A6091C3D7B57}" destId="{67AD553D-3300-42F3-B327-55175F82F48E}" srcOrd="2" destOrd="0" presId="urn:microsoft.com/office/officeart/2005/8/layout/orgChart1"/>
    <dgm:cxn modelId="{A350226D-0FE5-4422-90E0-373C03A24E41}" type="presParOf" srcId="{F22FFA45-268D-4887-8235-D238C3DDAD30}" destId="{B4472F1B-8B4F-4761-B75C-8F182897E1E1}" srcOrd="2" destOrd="0" presId="urn:microsoft.com/office/officeart/2005/8/layout/orgChart1"/>
    <dgm:cxn modelId="{A47FAB33-CCC4-4B84-968F-2D178A2DAC44}" type="presParOf" srcId="{F22FFA45-268D-4887-8235-D238C3DDAD30}" destId="{406C9DCB-A5CA-4AD6-B1E5-69848F3563FE}" srcOrd="3" destOrd="0" presId="urn:microsoft.com/office/officeart/2005/8/layout/orgChart1"/>
    <dgm:cxn modelId="{B209CA30-B4D2-4384-9F51-C10A75FC7E4B}" type="presParOf" srcId="{406C9DCB-A5CA-4AD6-B1E5-69848F3563FE}" destId="{32CF40AE-0410-4708-A151-19047798173E}" srcOrd="0" destOrd="0" presId="urn:microsoft.com/office/officeart/2005/8/layout/orgChart1"/>
    <dgm:cxn modelId="{67808564-2511-44A7-8796-771CE6A53E1C}" type="presParOf" srcId="{32CF40AE-0410-4708-A151-19047798173E}" destId="{4D8DB4F3-F9B2-403F-9F28-74C15827F2B6}" srcOrd="0" destOrd="0" presId="urn:microsoft.com/office/officeart/2005/8/layout/orgChart1"/>
    <dgm:cxn modelId="{4C458079-873A-447D-8D1C-7FEBB9A9258E}" type="presParOf" srcId="{32CF40AE-0410-4708-A151-19047798173E}" destId="{810A6E77-7D23-477A-AB7D-774338F62AB7}" srcOrd="1" destOrd="0" presId="urn:microsoft.com/office/officeart/2005/8/layout/orgChart1"/>
    <dgm:cxn modelId="{1AE2A435-F288-433E-9DB7-1DEA2529451C}" type="presParOf" srcId="{406C9DCB-A5CA-4AD6-B1E5-69848F3563FE}" destId="{40B1CD4E-5154-4D2A-8621-9DC30F3ED867}" srcOrd="1" destOrd="0" presId="urn:microsoft.com/office/officeart/2005/8/layout/orgChart1"/>
    <dgm:cxn modelId="{7544A9D2-F503-4529-81DA-291B4BBDA867}" type="presParOf" srcId="{406C9DCB-A5CA-4AD6-B1E5-69848F3563FE}" destId="{8F8FFCCE-CF5F-4E1E-8DCC-9069BFF0FE2A}" srcOrd="2" destOrd="0" presId="urn:microsoft.com/office/officeart/2005/8/layout/orgChart1"/>
    <dgm:cxn modelId="{58995E3C-8B56-4085-B83C-4B254FB6FAB0}" type="presParOf" srcId="{9BD19459-617E-4F10-B517-66ABD09E4578}" destId="{AB19DF50-7E84-4FD7-BE57-279A4C60A75D}"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7C6F7-4D2F-4300-9492-8CDD4A34270C}">
      <dsp:nvSpPr>
        <dsp:cNvPr id="0" name=""/>
        <dsp:cNvSpPr/>
      </dsp:nvSpPr>
      <dsp:spPr>
        <a:xfrm>
          <a:off x="4114799" y="1673008"/>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21C18C-E289-483D-BBA3-558299AA0EB0}">
      <dsp:nvSpPr>
        <dsp:cNvPr id="0" name=""/>
        <dsp:cNvSpPr/>
      </dsp:nvSpPr>
      <dsp:spPr>
        <a:xfrm>
          <a:off x="4069079" y="1673008"/>
          <a:ext cx="91440" cy="505258"/>
        </a:xfrm>
        <a:custGeom>
          <a:avLst/>
          <a:gdLst/>
          <a:ahLst/>
          <a:cxnLst/>
          <a:rect l="0" t="0" r="0" b="0"/>
          <a:pathLst>
            <a:path>
              <a:moveTo>
                <a:pt x="45720" y="0"/>
              </a:moveTo>
              <a:lnTo>
                <a:pt x="4572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C6C47E-12CB-4744-95F7-4B13C1CAF49E}">
      <dsp:nvSpPr>
        <dsp:cNvPr id="0" name=""/>
        <dsp:cNvSpPr/>
      </dsp:nvSpPr>
      <dsp:spPr>
        <a:xfrm>
          <a:off x="1203548" y="1673008"/>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9A6F6B-0CC5-4567-B6AF-134D7FB5D444}">
      <dsp:nvSpPr>
        <dsp:cNvPr id="0" name=""/>
        <dsp:cNvSpPr/>
      </dsp:nvSpPr>
      <dsp:spPr>
        <a:xfrm>
          <a:off x="2911803" y="470011"/>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YAKITLARINA</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GÖRE</a:t>
          </a:r>
        </a:p>
      </dsp:txBody>
      <dsp:txXfrm>
        <a:off x="2911803" y="470011"/>
        <a:ext cx="2405992" cy="1202996"/>
      </dsp:txXfrm>
    </dsp:sp>
    <dsp:sp modelId="{90E7F7E1-A776-40E0-BD69-E2E6AAC4B7C7}">
      <dsp:nvSpPr>
        <dsp:cNvPr id="0" name=""/>
        <dsp:cNvSpPr/>
      </dsp:nvSpPr>
      <dsp:spPr>
        <a:xfrm>
          <a:off x="552" y="217826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BENZİNLİ</a:t>
          </a:r>
        </a:p>
      </dsp:txBody>
      <dsp:txXfrm>
        <a:off x="552" y="2178266"/>
        <a:ext cx="2405992" cy="1202996"/>
      </dsp:txXfrm>
    </dsp:sp>
    <dsp:sp modelId="{ABA83394-178A-4CBD-B839-C4CE862FFCFE}">
      <dsp:nvSpPr>
        <dsp:cNvPr id="0" name=""/>
        <dsp:cNvSpPr/>
      </dsp:nvSpPr>
      <dsp:spPr>
        <a:xfrm>
          <a:off x="2911803" y="217826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LPG Lİ</a:t>
          </a:r>
        </a:p>
      </dsp:txBody>
      <dsp:txXfrm>
        <a:off x="2911803" y="2178266"/>
        <a:ext cx="2405992" cy="1202996"/>
      </dsp:txXfrm>
    </dsp:sp>
    <dsp:sp modelId="{C0AAA07A-E822-4678-A2C3-FA6A498EF745}">
      <dsp:nvSpPr>
        <dsp:cNvPr id="0" name=""/>
        <dsp:cNvSpPr/>
      </dsp:nvSpPr>
      <dsp:spPr>
        <a:xfrm>
          <a:off x="5823054" y="2178266"/>
          <a:ext cx="2405992" cy="12029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DİZEL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2700" b="1" i="0" u="none" strike="noStrike" kern="1200" cap="none" normalizeH="0" baseline="0" smtClean="0">
              <a:ln>
                <a:noFill/>
              </a:ln>
              <a:solidFill>
                <a:schemeClr val="tx1"/>
              </a:solidFill>
              <a:effectLst/>
              <a:latin typeface="Arial" pitchFamily="34" charset="0"/>
            </a:rPr>
            <a:t>MOTORİN</a:t>
          </a:r>
        </a:p>
      </dsp:txBody>
      <dsp:txXfrm>
        <a:off x="5823054" y="2178266"/>
        <a:ext cx="2405992" cy="1202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pPr>
              <a:defRPr/>
            </a:pPr>
            <a:endParaRPr lang="tr-TR"/>
          </a:p>
        </p:txBody>
      </p:sp>
      <p:sp>
        <p:nvSpPr>
          <p:cNvPr id="42393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tr-TR"/>
          </a:p>
        </p:txBody>
      </p:sp>
      <p:sp>
        <p:nvSpPr>
          <p:cNvPr id="129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2394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42394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pPr>
              <a:defRPr/>
            </a:pPr>
            <a:endParaRPr lang="tr-TR"/>
          </a:p>
        </p:txBody>
      </p:sp>
      <p:sp>
        <p:nvSpPr>
          <p:cNvPr id="42394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502E8A9D-16A3-4C3E-849B-E3558E112377}" type="slidenum">
              <a:rPr lang="tr-TR"/>
              <a:pPr>
                <a:defRPr/>
              </a:pPr>
              <a:t>‹#›</a:t>
            </a:fld>
            <a:endParaRPr lang="tr-TR"/>
          </a:p>
        </p:txBody>
      </p:sp>
    </p:spTree>
    <p:extLst>
      <p:ext uri="{BB962C8B-B14F-4D97-AF65-F5344CB8AC3E}">
        <p14:creationId xmlns:p14="http://schemas.microsoft.com/office/powerpoint/2010/main" xmlns="" val="23112879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4" name="Date Placeholder 29"/>
          <p:cNvSpPr>
            <a:spLocks noGrp="1"/>
          </p:cNvSpPr>
          <p:nvPr>
            <p:ph type="dt" sz="half" idx="10"/>
          </p:nvPr>
        </p:nvSpPr>
        <p:spPr/>
        <p:txBody>
          <a:bodyPr/>
          <a:lstStyle>
            <a:lvl1pPr>
              <a:defRPr/>
            </a:lvl1pPr>
          </a:lstStyle>
          <a:p>
            <a:pPr>
              <a:defRPr/>
            </a:pPr>
            <a:endParaRPr lang="tr-TR"/>
          </a:p>
        </p:txBody>
      </p:sp>
      <p:sp>
        <p:nvSpPr>
          <p:cNvPr id="5" name="Footer Placeholder 18"/>
          <p:cNvSpPr>
            <a:spLocks noGrp="1"/>
          </p:cNvSpPr>
          <p:nvPr>
            <p:ph type="ftr" sz="quarter" idx="11"/>
          </p:nvPr>
        </p:nvSpPr>
        <p:spPr/>
        <p:txBody>
          <a:bodyPr/>
          <a:lstStyle>
            <a:lvl1pPr>
              <a:defRPr/>
            </a:lvl1pPr>
          </a:lstStyle>
          <a:p>
            <a:pPr>
              <a:defRPr/>
            </a:pPr>
            <a:endParaRPr lang="tr-TR"/>
          </a:p>
        </p:txBody>
      </p:sp>
      <p:sp>
        <p:nvSpPr>
          <p:cNvPr id="6" name="Slide Number Placeholder 26"/>
          <p:cNvSpPr>
            <a:spLocks noGrp="1"/>
          </p:cNvSpPr>
          <p:nvPr>
            <p:ph type="sldNum" sz="quarter" idx="12"/>
          </p:nvPr>
        </p:nvSpPr>
        <p:spPr/>
        <p:txBody>
          <a:bodyPr/>
          <a:lstStyle>
            <a:lvl1pPr>
              <a:defRPr/>
            </a:lvl1pPr>
          </a:lstStyle>
          <a:p>
            <a:pPr>
              <a:defRPr/>
            </a:pPr>
            <a:fld id="{FACFA59D-506F-4A50-AEB1-BF197501800B}" type="slidenum">
              <a:rPr lang="tr-TR"/>
              <a:pPr>
                <a:defRPr/>
              </a:pPr>
              <a:t>‹#›</a:t>
            </a:fld>
            <a:endParaRPr lang="tr-TR"/>
          </a:p>
        </p:txBody>
      </p:sp>
    </p:spTree>
    <p:extLst>
      <p:ext uri="{BB962C8B-B14F-4D97-AF65-F5344CB8AC3E}">
        <p14:creationId xmlns:p14="http://schemas.microsoft.com/office/powerpoint/2010/main" xmlns="" val="580658761"/>
      </p:ext>
    </p:extLst>
  </p:cSld>
  <p:clrMapOvr>
    <a:overrideClrMapping bg1="dk1" tx1="lt1" bg2="dk2" tx2="lt2" accent1="accent1" accent2="accent2" accent3="accent3" accent4="accent4" accent5="accent5" accent6="accent6" hlink="hlink" folHlink="folHlink"/>
  </p:clrMapOvr>
  <p:transition spd="med">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9"/>
          <p:cNvSpPr>
            <a:spLocks noGrp="1"/>
          </p:cNvSpPr>
          <p:nvPr>
            <p:ph type="dt" sz="half" idx="10"/>
          </p:nvPr>
        </p:nvSpPr>
        <p:spPr/>
        <p:txBody>
          <a:bodyPr/>
          <a:lstStyle>
            <a:lvl1pPr>
              <a:defRPr/>
            </a:lvl1pPr>
          </a:lstStyle>
          <a:p>
            <a:pPr>
              <a:defRPr/>
            </a:pPr>
            <a:endParaRPr lang="tr-TR"/>
          </a:p>
        </p:txBody>
      </p:sp>
      <p:sp>
        <p:nvSpPr>
          <p:cNvPr id="5" name="Footer Placeholder 21"/>
          <p:cNvSpPr>
            <a:spLocks noGrp="1"/>
          </p:cNvSpPr>
          <p:nvPr>
            <p:ph type="ftr" sz="quarter" idx="11"/>
          </p:nvPr>
        </p:nvSpPr>
        <p:spPr/>
        <p:txBody>
          <a:bodyPr/>
          <a:lstStyle>
            <a:lvl1pPr>
              <a:defRPr/>
            </a:lvl1pPr>
          </a:lstStyle>
          <a:p>
            <a:pPr>
              <a:defRPr/>
            </a:pPr>
            <a:endParaRPr lang="tr-TR"/>
          </a:p>
        </p:txBody>
      </p:sp>
      <p:sp>
        <p:nvSpPr>
          <p:cNvPr id="6" name="Slide Number Placeholder 17"/>
          <p:cNvSpPr>
            <a:spLocks noGrp="1"/>
          </p:cNvSpPr>
          <p:nvPr>
            <p:ph type="sldNum" sz="quarter" idx="12"/>
          </p:nvPr>
        </p:nvSpPr>
        <p:spPr/>
        <p:txBody>
          <a:bodyPr/>
          <a:lstStyle>
            <a:lvl1pPr>
              <a:defRPr/>
            </a:lvl1pPr>
          </a:lstStyle>
          <a:p>
            <a:pPr>
              <a:defRPr/>
            </a:pPr>
            <a:fld id="{4417D18A-E59C-462B-B3AB-44DB81D7EB8C}" type="slidenum">
              <a:rPr lang="tr-TR"/>
              <a:pPr>
                <a:defRPr/>
              </a:pPr>
              <a:t>‹#›</a:t>
            </a:fld>
            <a:endParaRPr lang="tr-TR"/>
          </a:p>
        </p:txBody>
      </p:sp>
    </p:spTree>
    <p:extLst>
      <p:ext uri="{BB962C8B-B14F-4D97-AF65-F5344CB8AC3E}">
        <p14:creationId xmlns:p14="http://schemas.microsoft.com/office/powerpoint/2010/main" xmlns="" val="2197045014"/>
      </p:ext>
    </p:extLst>
  </p:cSld>
  <p:clrMapOvr>
    <a:masterClrMapping/>
  </p:clrMapOvr>
  <p:transition spd="med">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9"/>
          <p:cNvSpPr>
            <a:spLocks noGrp="1"/>
          </p:cNvSpPr>
          <p:nvPr>
            <p:ph type="dt" sz="half" idx="10"/>
          </p:nvPr>
        </p:nvSpPr>
        <p:spPr/>
        <p:txBody>
          <a:bodyPr/>
          <a:lstStyle>
            <a:lvl1pPr>
              <a:defRPr/>
            </a:lvl1pPr>
          </a:lstStyle>
          <a:p>
            <a:pPr>
              <a:defRPr/>
            </a:pPr>
            <a:endParaRPr lang="tr-TR"/>
          </a:p>
        </p:txBody>
      </p:sp>
      <p:sp>
        <p:nvSpPr>
          <p:cNvPr id="5" name="Footer Placeholder 21"/>
          <p:cNvSpPr>
            <a:spLocks noGrp="1"/>
          </p:cNvSpPr>
          <p:nvPr>
            <p:ph type="ftr" sz="quarter" idx="11"/>
          </p:nvPr>
        </p:nvSpPr>
        <p:spPr/>
        <p:txBody>
          <a:bodyPr/>
          <a:lstStyle>
            <a:lvl1pPr>
              <a:defRPr/>
            </a:lvl1pPr>
          </a:lstStyle>
          <a:p>
            <a:pPr>
              <a:defRPr/>
            </a:pPr>
            <a:endParaRPr lang="tr-TR"/>
          </a:p>
        </p:txBody>
      </p:sp>
      <p:sp>
        <p:nvSpPr>
          <p:cNvPr id="6" name="Slide Number Placeholder 17"/>
          <p:cNvSpPr>
            <a:spLocks noGrp="1"/>
          </p:cNvSpPr>
          <p:nvPr>
            <p:ph type="sldNum" sz="quarter" idx="12"/>
          </p:nvPr>
        </p:nvSpPr>
        <p:spPr/>
        <p:txBody>
          <a:bodyPr/>
          <a:lstStyle>
            <a:lvl1pPr>
              <a:defRPr/>
            </a:lvl1pPr>
          </a:lstStyle>
          <a:p>
            <a:pPr>
              <a:defRPr/>
            </a:pPr>
            <a:fld id="{6437F9F8-8059-4B32-BC60-C2053A4AC8EB}" type="slidenum">
              <a:rPr lang="tr-TR"/>
              <a:pPr>
                <a:defRPr/>
              </a:pPr>
              <a:t>‹#›</a:t>
            </a:fld>
            <a:endParaRPr lang="tr-TR"/>
          </a:p>
        </p:txBody>
      </p:sp>
    </p:spTree>
    <p:extLst>
      <p:ext uri="{BB962C8B-B14F-4D97-AF65-F5344CB8AC3E}">
        <p14:creationId xmlns:p14="http://schemas.microsoft.com/office/powerpoint/2010/main" xmlns="" val="3690895426"/>
      </p:ext>
    </p:extLst>
  </p:cSld>
  <p:clrMapOvr>
    <a:masterClrMapping/>
  </p:clrMapOvr>
  <p:transition spd="med">
    <p:wheel spokes="8"/>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Date Placeholder 9"/>
          <p:cNvSpPr>
            <a:spLocks noGrp="1"/>
          </p:cNvSpPr>
          <p:nvPr>
            <p:ph type="dt" sz="half" idx="10"/>
          </p:nvPr>
        </p:nvSpPr>
        <p:spPr/>
        <p:txBody>
          <a:bodyPr/>
          <a:lstStyle>
            <a:lvl1pPr>
              <a:defRPr/>
            </a:lvl1pPr>
          </a:lstStyle>
          <a:p>
            <a:pPr>
              <a:defRPr/>
            </a:pPr>
            <a:endParaRPr lang="tr-TR"/>
          </a:p>
        </p:txBody>
      </p:sp>
      <p:sp>
        <p:nvSpPr>
          <p:cNvPr id="4" name="Footer Placeholder 21"/>
          <p:cNvSpPr>
            <a:spLocks noGrp="1"/>
          </p:cNvSpPr>
          <p:nvPr>
            <p:ph type="ftr" sz="quarter" idx="11"/>
          </p:nvPr>
        </p:nvSpPr>
        <p:spPr/>
        <p:txBody>
          <a:bodyPr/>
          <a:lstStyle>
            <a:lvl1pPr>
              <a:defRPr/>
            </a:lvl1pPr>
          </a:lstStyle>
          <a:p>
            <a:pPr>
              <a:defRPr/>
            </a:pPr>
            <a:endParaRPr lang="tr-TR"/>
          </a:p>
        </p:txBody>
      </p:sp>
      <p:sp>
        <p:nvSpPr>
          <p:cNvPr id="5" name="Slide Number Placeholder 17"/>
          <p:cNvSpPr>
            <a:spLocks noGrp="1"/>
          </p:cNvSpPr>
          <p:nvPr>
            <p:ph type="sldNum" sz="quarter" idx="12"/>
          </p:nvPr>
        </p:nvSpPr>
        <p:spPr/>
        <p:txBody>
          <a:bodyPr/>
          <a:lstStyle>
            <a:lvl1pPr>
              <a:defRPr/>
            </a:lvl1pPr>
          </a:lstStyle>
          <a:p>
            <a:pPr>
              <a:defRPr/>
            </a:pPr>
            <a:fld id="{BC8CCDDE-3AAE-4452-8EA3-A6E2838C1776}" type="slidenum">
              <a:rPr lang="tr-TR"/>
              <a:pPr>
                <a:defRPr/>
              </a:pPr>
              <a:t>‹#›</a:t>
            </a:fld>
            <a:endParaRPr lang="tr-TR"/>
          </a:p>
        </p:txBody>
      </p:sp>
    </p:spTree>
    <p:extLst>
      <p:ext uri="{BB962C8B-B14F-4D97-AF65-F5344CB8AC3E}">
        <p14:creationId xmlns:p14="http://schemas.microsoft.com/office/powerpoint/2010/main" xmlns="" val="3538636063"/>
      </p:ext>
    </p:extLst>
  </p:cSld>
  <p:clrMapOvr>
    <a:masterClrMapping/>
  </p:clrMapOvr>
  <p:transition spd="med">
    <p:wheel spokes="8"/>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Date Placeholder 9"/>
          <p:cNvSpPr>
            <a:spLocks noGrp="1"/>
          </p:cNvSpPr>
          <p:nvPr>
            <p:ph type="dt" sz="half" idx="10"/>
          </p:nvPr>
        </p:nvSpPr>
        <p:spPr/>
        <p:txBody>
          <a:bodyPr/>
          <a:lstStyle>
            <a:lvl1pPr>
              <a:defRPr/>
            </a:lvl1pPr>
          </a:lstStyle>
          <a:p>
            <a:pPr>
              <a:defRPr/>
            </a:pPr>
            <a:endParaRPr lang="tr-TR"/>
          </a:p>
        </p:txBody>
      </p:sp>
      <p:sp>
        <p:nvSpPr>
          <p:cNvPr id="6" name="Footer Placeholder 21"/>
          <p:cNvSpPr>
            <a:spLocks noGrp="1"/>
          </p:cNvSpPr>
          <p:nvPr>
            <p:ph type="ftr" sz="quarter" idx="11"/>
          </p:nvPr>
        </p:nvSpPr>
        <p:spPr/>
        <p:txBody>
          <a:bodyPr/>
          <a:lstStyle>
            <a:lvl1pPr>
              <a:defRPr/>
            </a:lvl1pPr>
          </a:lstStyle>
          <a:p>
            <a:pPr>
              <a:defRPr/>
            </a:pPr>
            <a:endParaRPr lang="tr-TR"/>
          </a:p>
        </p:txBody>
      </p:sp>
      <p:sp>
        <p:nvSpPr>
          <p:cNvPr id="7" name="Slide Number Placeholder 17"/>
          <p:cNvSpPr>
            <a:spLocks noGrp="1"/>
          </p:cNvSpPr>
          <p:nvPr>
            <p:ph type="sldNum" sz="quarter" idx="12"/>
          </p:nvPr>
        </p:nvSpPr>
        <p:spPr/>
        <p:txBody>
          <a:bodyPr/>
          <a:lstStyle>
            <a:lvl1pPr>
              <a:defRPr/>
            </a:lvl1pPr>
          </a:lstStyle>
          <a:p>
            <a:pPr>
              <a:defRPr/>
            </a:pPr>
            <a:fld id="{316D152C-7522-4102-B822-C95ECCF3D38B}" type="slidenum">
              <a:rPr lang="tr-TR"/>
              <a:pPr>
                <a:defRPr/>
              </a:pPr>
              <a:t>‹#›</a:t>
            </a:fld>
            <a:endParaRPr lang="tr-TR"/>
          </a:p>
        </p:txBody>
      </p:sp>
    </p:spTree>
    <p:extLst>
      <p:ext uri="{BB962C8B-B14F-4D97-AF65-F5344CB8AC3E}">
        <p14:creationId xmlns:p14="http://schemas.microsoft.com/office/powerpoint/2010/main" xmlns="" val="2036294214"/>
      </p:ext>
    </p:extLst>
  </p:cSld>
  <p:clrMapOvr>
    <a:masterClrMapping/>
  </p:clrMapOvr>
  <p:transition spd="med">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9"/>
          <p:cNvSpPr>
            <a:spLocks noGrp="1"/>
          </p:cNvSpPr>
          <p:nvPr>
            <p:ph type="dt" sz="half" idx="10"/>
          </p:nvPr>
        </p:nvSpPr>
        <p:spPr/>
        <p:txBody>
          <a:bodyPr/>
          <a:lstStyle>
            <a:lvl1pPr>
              <a:defRPr/>
            </a:lvl1pPr>
          </a:lstStyle>
          <a:p>
            <a:pPr>
              <a:defRPr/>
            </a:pPr>
            <a:endParaRPr lang="tr-TR"/>
          </a:p>
        </p:txBody>
      </p:sp>
      <p:sp>
        <p:nvSpPr>
          <p:cNvPr id="5" name="Footer Placeholder 21"/>
          <p:cNvSpPr>
            <a:spLocks noGrp="1"/>
          </p:cNvSpPr>
          <p:nvPr>
            <p:ph type="ftr" sz="quarter" idx="11"/>
          </p:nvPr>
        </p:nvSpPr>
        <p:spPr/>
        <p:txBody>
          <a:bodyPr/>
          <a:lstStyle>
            <a:lvl1pPr>
              <a:defRPr/>
            </a:lvl1pPr>
          </a:lstStyle>
          <a:p>
            <a:pPr>
              <a:defRPr/>
            </a:pPr>
            <a:endParaRPr lang="tr-TR"/>
          </a:p>
        </p:txBody>
      </p:sp>
      <p:sp>
        <p:nvSpPr>
          <p:cNvPr id="6" name="Slide Number Placeholder 17"/>
          <p:cNvSpPr>
            <a:spLocks noGrp="1"/>
          </p:cNvSpPr>
          <p:nvPr>
            <p:ph type="sldNum" sz="quarter" idx="12"/>
          </p:nvPr>
        </p:nvSpPr>
        <p:spPr/>
        <p:txBody>
          <a:bodyPr/>
          <a:lstStyle>
            <a:lvl1pPr>
              <a:defRPr/>
            </a:lvl1pPr>
          </a:lstStyle>
          <a:p>
            <a:pPr>
              <a:defRPr/>
            </a:pPr>
            <a:fld id="{075C7152-29B4-455C-940F-F6BB4A2C1425}" type="slidenum">
              <a:rPr lang="tr-TR"/>
              <a:pPr>
                <a:defRPr/>
              </a:pPr>
              <a:t>‹#›</a:t>
            </a:fld>
            <a:endParaRPr lang="tr-TR"/>
          </a:p>
        </p:txBody>
      </p:sp>
    </p:spTree>
    <p:extLst>
      <p:ext uri="{BB962C8B-B14F-4D97-AF65-F5344CB8AC3E}">
        <p14:creationId xmlns:p14="http://schemas.microsoft.com/office/powerpoint/2010/main" xmlns="" val="474907823"/>
      </p:ext>
    </p:extLst>
  </p:cSld>
  <p:clrMapOvr>
    <a:masterClrMapping/>
  </p:clrMapOvr>
  <p:transition spd="med">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88827E1C-F2BA-4427-8F20-C960D828C2AA}" type="slidenum">
              <a:rPr lang="tr-TR"/>
              <a:pPr>
                <a:defRPr/>
              </a:pPr>
              <a:t>‹#›</a:t>
            </a:fld>
            <a:endParaRPr lang="tr-TR"/>
          </a:p>
        </p:txBody>
      </p:sp>
    </p:spTree>
    <p:extLst>
      <p:ext uri="{BB962C8B-B14F-4D97-AF65-F5344CB8AC3E}">
        <p14:creationId xmlns:p14="http://schemas.microsoft.com/office/powerpoint/2010/main" xmlns="" val="3211153035"/>
      </p:ext>
    </p:extLst>
  </p:cSld>
  <p:clrMapOvr>
    <a:overrideClrMapping bg1="dk1" tx1="lt1" bg2="dk2" tx2="lt2" accent1="accent1" accent2="accent2" accent3="accent3" accent4="accent4" accent5="accent5" accent6="accent6" hlink="hlink" folHlink="folHlink"/>
  </p:clrMapOvr>
  <p:transition spd="med">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9"/>
          <p:cNvSpPr>
            <a:spLocks noGrp="1"/>
          </p:cNvSpPr>
          <p:nvPr>
            <p:ph type="dt" sz="half" idx="10"/>
          </p:nvPr>
        </p:nvSpPr>
        <p:spPr/>
        <p:txBody>
          <a:bodyPr/>
          <a:lstStyle>
            <a:lvl1pPr>
              <a:defRPr/>
            </a:lvl1pPr>
          </a:lstStyle>
          <a:p>
            <a:pPr>
              <a:defRPr/>
            </a:pPr>
            <a:endParaRPr lang="tr-TR"/>
          </a:p>
        </p:txBody>
      </p:sp>
      <p:sp>
        <p:nvSpPr>
          <p:cNvPr id="6" name="Footer Placeholder 21"/>
          <p:cNvSpPr>
            <a:spLocks noGrp="1"/>
          </p:cNvSpPr>
          <p:nvPr>
            <p:ph type="ftr" sz="quarter" idx="11"/>
          </p:nvPr>
        </p:nvSpPr>
        <p:spPr/>
        <p:txBody>
          <a:bodyPr/>
          <a:lstStyle>
            <a:lvl1pPr>
              <a:defRPr/>
            </a:lvl1pPr>
          </a:lstStyle>
          <a:p>
            <a:pPr>
              <a:defRPr/>
            </a:pPr>
            <a:endParaRPr lang="tr-TR"/>
          </a:p>
        </p:txBody>
      </p:sp>
      <p:sp>
        <p:nvSpPr>
          <p:cNvPr id="7" name="Slide Number Placeholder 17"/>
          <p:cNvSpPr>
            <a:spLocks noGrp="1"/>
          </p:cNvSpPr>
          <p:nvPr>
            <p:ph type="sldNum" sz="quarter" idx="12"/>
          </p:nvPr>
        </p:nvSpPr>
        <p:spPr/>
        <p:txBody>
          <a:bodyPr/>
          <a:lstStyle>
            <a:lvl1pPr>
              <a:defRPr/>
            </a:lvl1pPr>
          </a:lstStyle>
          <a:p>
            <a:pPr>
              <a:defRPr/>
            </a:pPr>
            <a:fld id="{8AB0C995-DADF-4697-BFCF-2E1F2E14845E}" type="slidenum">
              <a:rPr lang="tr-TR"/>
              <a:pPr>
                <a:defRPr/>
              </a:pPr>
              <a:t>‹#›</a:t>
            </a:fld>
            <a:endParaRPr lang="tr-TR"/>
          </a:p>
        </p:txBody>
      </p:sp>
    </p:spTree>
    <p:extLst>
      <p:ext uri="{BB962C8B-B14F-4D97-AF65-F5344CB8AC3E}">
        <p14:creationId xmlns:p14="http://schemas.microsoft.com/office/powerpoint/2010/main" xmlns="" val="2356920489"/>
      </p:ext>
    </p:extLst>
  </p:cSld>
  <p:clrMapOvr>
    <a:masterClrMapping/>
  </p:clrMapOvr>
  <p:transition spd="med">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9"/>
          <p:cNvSpPr>
            <a:spLocks noGrp="1"/>
          </p:cNvSpPr>
          <p:nvPr>
            <p:ph type="dt" sz="half" idx="10"/>
          </p:nvPr>
        </p:nvSpPr>
        <p:spPr/>
        <p:txBody>
          <a:bodyPr/>
          <a:lstStyle>
            <a:lvl1pPr>
              <a:defRPr/>
            </a:lvl1pPr>
          </a:lstStyle>
          <a:p>
            <a:pPr>
              <a:defRPr/>
            </a:pPr>
            <a:endParaRPr lang="tr-TR"/>
          </a:p>
        </p:txBody>
      </p:sp>
      <p:sp>
        <p:nvSpPr>
          <p:cNvPr id="8" name="Footer Placeholder 21"/>
          <p:cNvSpPr>
            <a:spLocks noGrp="1"/>
          </p:cNvSpPr>
          <p:nvPr>
            <p:ph type="ftr" sz="quarter" idx="11"/>
          </p:nvPr>
        </p:nvSpPr>
        <p:spPr/>
        <p:txBody>
          <a:bodyPr/>
          <a:lstStyle>
            <a:lvl1pPr>
              <a:defRPr/>
            </a:lvl1pPr>
          </a:lstStyle>
          <a:p>
            <a:pPr>
              <a:defRPr/>
            </a:pPr>
            <a:endParaRPr lang="tr-TR"/>
          </a:p>
        </p:txBody>
      </p:sp>
      <p:sp>
        <p:nvSpPr>
          <p:cNvPr id="9" name="Slide Number Placeholder 17"/>
          <p:cNvSpPr>
            <a:spLocks noGrp="1"/>
          </p:cNvSpPr>
          <p:nvPr>
            <p:ph type="sldNum" sz="quarter" idx="12"/>
          </p:nvPr>
        </p:nvSpPr>
        <p:spPr/>
        <p:txBody>
          <a:bodyPr/>
          <a:lstStyle>
            <a:lvl1pPr>
              <a:defRPr/>
            </a:lvl1pPr>
          </a:lstStyle>
          <a:p>
            <a:pPr>
              <a:defRPr/>
            </a:pPr>
            <a:fld id="{70D243CD-352E-4703-B735-6AB31CA2D742}" type="slidenum">
              <a:rPr lang="tr-TR"/>
              <a:pPr>
                <a:defRPr/>
              </a:pPr>
              <a:t>‹#›</a:t>
            </a:fld>
            <a:endParaRPr lang="tr-TR"/>
          </a:p>
        </p:txBody>
      </p:sp>
    </p:spTree>
    <p:extLst>
      <p:ext uri="{BB962C8B-B14F-4D97-AF65-F5344CB8AC3E}">
        <p14:creationId xmlns:p14="http://schemas.microsoft.com/office/powerpoint/2010/main" xmlns="" val="4023723796"/>
      </p:ext>
    </p:extLst>
  </p:cSld>
  <p:clrMapOvr>
    <a:masterClrMapping/>
  </p:clrMapOvr>
  <p:transition spd="med">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Date Placeholder 9"/>
          <p:cNvSpPr>
            <a:spLocks noGrp="1"/>
          </p:cNvSpPr>
          <p:nvPr>
            <p:ph type="dt" sz="half" idx="10"/>
          </p:nvPr>
        </p:nvSpPr>
        <p:spPr/>
        <p:txBody>
          <a:bodyPr/>
          <a:lstStyle>
            <a:lvl1pPr>
              <a:defRPr/>
            </a:lvl1pPr>
          </a:lstStyle>
          <a:p>
            <a:pPr>
              <a:defRPr/>
            </a:pPr>
            <a:endParaRPr lang="tr-TR"/>
          </a:p>
        </p:txBody>
      </p:sp>
      <p:sp>
        <p:nvSpPr>
          <p:cNvPr id="4" name="Footer Placeholder 21"/>
          <p:cNvSpPr>
            <a:spLocks noGrp="1"/>
          </p:cNvSpPr>
          <p:nvPr>
            <p:ph type="ftr" sz="quarter" idx="11"/>
          </p:nvPr>
        </p:nvSpPr>
        <p:spPr/>
        <p:txBody>
          <a:bodyPr/>
          <a:lstStyle>
            <a:lvl1pPr>
              <a:defRPr/>
            </a:lvl1pPr>
          </a:lstStyle>
          <a:p>
            <a:pPr>
              <a:defRPr/>
            </a:pPr>
            <a:endParaRPr lang="tr-TR"/>
          </a:p>
        </p:txBody>
      </p:sp>
      <p:sp>
        <p:nvSpPr>
          <p:cNvPr id="5" name="Slide Number Placeholder 17"/>
          <p:cNvSpPr>
            <a:spLocks noGrp="1"/>
          </p:cNvSpPr>
          <p:nvPr>
            <p:ph type="sldNum" sz="quarter" idx="12"/>
          </p:nvPr>
        </p:nvSpPr>
        <p:spPr/>
        <p:txBody>
          <a:bodyPr/>
          <a:lstStyle>
            <a:lvl1pPr>
              <a:defRPr/>
            </a:lvl1pPr>
          </a:lstStyle>
          <a:p>
            <a:pPr>
              <a:defRPr/>
            </a:pPr>
            <a:fld id="{DCE250FE-A584-4185-A216-89DEE418D545}" type="slidenum">
              <a:rPr lang="tr-TR"/>
              <a:pPr>
                <a:defRPr/>
              </a:pPr>
              <a:t>‹#›</a:t>
            </a:fld>
            <a:endParaRPr lang="tr-TR"/>
          </a:p>
        </p:txBody>
      </p:sp>
    </p:spTree>
    <p:extLst>
      <p:ext uri="{BB962C8B-B14F-4D97-AF65-F5344CB8AC3E}">
        <p14:creationId xmlns:p14="http://schemas.microsoft.com/office/powerpoint/2010/main" xmlns="" val="452173824"/>
      </p:ext>
    </p:extLst>
  </p:cSld>
  <p:clrMapOvr>
    <a:masterClrMapping/>
  </p:clrMapOvr>
  <p:transition spd="med">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tr-TR"/>
          </a:p>
        </p:txBody>
      </p:sp>
      <p:sp>
        <p:nvSpPr>
          <p:cNvPr id="3" name="Footer Placeholder 21"/>
          <p:cNvSpPr>
            <a:spLocks noGrp="1"/>
          </p:cNvSpPr>
          <p:nvPr>
            <p:ph type="ftr" sz="quarter" idx="11"/>
          </p:nvPr>
        </p:nvSpPr>
        <p:spPr/>
        <p:txBody>
          <a:bodyPr/>
          <a:lstStyle>
            <a:lvl1pPr>
              <a:defRPr/>
            </a:lvl1pPr>
          </a:lstStyle>
          <a:p>
            <a:pPr>
              <a:defRPr/>
            </a:pPr>
            <a:endParaRPr lang="tr-TR"/>
          </a:p>
        </p:txBody>
      </p:sp>
      <p:sp>
        <p:nvSpPr>
          <p:cNvPr id="4" name="Slide Number Placeholder 17"/>
          <p:cNvSpPr>
            <a:spLocks noGrp="1"/>
          </p:cNvSpPr>
          <p:nvPr>
            <p:ph type="sldNum" sz="quarter" idx="12"/>
          </p:nvPr>
        </p:nvSpPr>
        <p:spPr/>
        <p:txBody>
          <a:bodyPr/>
          <a:lstStyle>
            <a:lvl1pPr>
              <a:defRPr/>
            </a:lvl1pPr>
          </a:lstStyle>
          <a:p>
            <a:pPr>
              <a:defRPr/>
            </a:pPr>
            <a:fld id="{DB7B376B-BE29-4E56-BB15-4E23DB0262AA}" type="slidenum">
              <a:rPr lang="tr-TR"/>
              <a:pPr>
                <a:defRPr/>
              </a:pPr>
              <a:t>‹#›</a:t>
            </a:fld>
            <a:endParaRPr lang="tr-TR"/>
          </a:p>
        </p:txBody>
      </p:sp>
    </p:spTree>
    <p:extLst>
      <p:ext uri="{BB962C8B-B14F-4D97-AF65-F5344CB8AC3E}">
        <p14:creationId xmlns:p14="http://schemas.microsoft.com/office/powerpoint/2010/main" xmlns="" val="2822408358"/>
      </p:ext>
    </p:extLst>
  </p:cSld>
  <p:clrMapOvr>
    <a:masterClrMapping/>
  </p:clrMapOvr>
  <p:transition spd="med">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9"/>
          <p:cNvSpPr>
            <a:spLocks noGrp="1"/>
          </p:cNvSpPr>
          <p:nvPr>
            <p:ph type="dt" sz="half" idx="10"/>
          </p:nvPr>
        </p:nvSpPr>
        <p:spPr/>
        <p:txBody>
          <a:bodyPr/>
          <a:lstStyle>
            <a:lvl1pPr>
              <a:defRPr/>
            </a:lvl1pPr>
          </a:lstStyle>
          <a:p>
            <a:pPr>
              <a:defRPr/>
            </a:pPr>
            <a:endParaRPr lang="tr-TR"/>
          </a:p>
        </p:txBody>
      </p:sp>
      <p:sp>
        <p:nvSpPr>
          <p:cNvPr id="6" name="Footer Placeholder 21"/>
          <p:cNvSpPr>
            <a:spLocks noGrp="1"/>
          </p:cNvSpPr>
          <p:nvPr>
            <p:ph type="ftr" sz="quarter" idx="11"/>
          </p:nvPr>
        </p:nvSpPr>
        <p:spPr/>
        <p:txBody>
          <a:bodyPr/>
          <a:lstStyle>
            <a:lvl1pPr>
              <a:defRPr/>
            </a:lvl1pPr>
          </a:lstStyle>
          <a:p>
            <a:pPr>
              <a:defRPr/>
            </a:pPr>
            <a:endParaRPr lang="tr-TR"/>
          </a:p>
        </p:txBody>
      </p:sp>
      <p:sp>
        <p:nvSpPr>
          <p:cNvPr id="7" name="Slide Number Placeholder 17"/>
          <p:cNvSpPr>
            <a:spLocks noGrp="1"/>
          </p:cNvSpPr>
          <p:nvPr>
            <p:ph type="sldNum" sz="quarter" idx="12"/>
          </p:nvPr>
        </p:nvSpPr>
        <p:spPr/>
        <p:txBody>
          <a:bodyPr/>
          <a:lstStyle>
            <a:lvl1pPr>
              <a:defRPr/>
            </a:lvl1pPr>
          </a:lstStyle>
          <a:p>
            <a:pPr>
              <a:defRPr/>
            </a:pPr>
            <a:fld id="{3DC8E319-4219-4D3F-B3E5-370534AAAD4A}" type="slidenum">
              <a:rPr lang="tr-TR"/>
              <a:pPr>
                <a:defRPr/>
              </a:pPr>
              <a:t>‹#›</a:t>
            </a:fld>
            <a:endParaRPr lang="tr-TR"/>
          </a:p>
        </p:txBody>
      </p:sp>
    </p:spTree>
    <p:extLst>
      <p:ext uri="{BB962C8B-B14F-4D97-AF65-F5344CB8AC3E}">
        <p14:creationId xmlns:p14="http://schemas.microsoft.com/office/powerpoint/2010/main" xmlns="" val="804679310"/>
      </p:ext>
    </p:extLst>
  </p:cSld>
  <p:clrMapOvr>
    <a:masterClrMapping/>
  </p:clrMapOvr>
  <p:transition spd="med">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tr-TR" smtClean="0"/>
              <a:t>Asıl başlık stili için tıklatın</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tr-TR"/>
          </a:p>
        </p:txBody>
      </p:sp>
      <p:sp>
        <p:nvSpPr>
          <p:cNvPr id="10" name="Footer Placeholder 5"/>
          <p:cNvSpPr>
            <a:spLocks noGrp="1"/>
          </p:cNvSpPr>
          <p:nvPr>
            <p:ph type="ftr" sz="quarter" idx="11"/>
          </p:nvPr>
        </p:nvSpPr>
        <p:spPr/>
        <p:txBody>
          <a:bodyPr/>
          <a:lstStyle>
            <a:lvl1pPr>
              <a:defRPr/>
            </a:lvl1pPr>
          </a:lstStyle>
          <a:p>
            <a:pPr>
              <a:defRPr/>
            </a:pPr>
            <a:endParaRPr lang="tr-T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E721216-3350-4D19-A396-1EBD1118FFE5}" type="slidenum">
              <a:rPr lang="tr-TR"/>
              <a:pPr>
                <a:defRPr/>
              </a:pPr>
              <a:t>‹#›</a:t>
            </a:fld>
            <a:endParaRPr lang="tr-TR"/>
          </a:p>
        </p:txBody>
      </p:sp>
    </p:spTree>
    <p:extLst>
      <p:ext uri="{BB962C8B-B14F-4D97-AF65-F5344CB8AC3E}">
        <p14:creationId xmlns:p14="http://schemas.microsoft.com/office/powerpoint/2010/main" xmlns="" val="2220070924"/>
      </p:ext>
    </p:extLst>
  </p:cSld>
  <p:clrMapOvr>
    <a:masterClrMapping/>
  </p:clrMapOvr>
  <p:transition spd="med">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a:defRPr/>
            </a:pPr>
            <a:endParaRPr lang="en-US">
              <a:latin typeface="+mn-lt"/>
            </a:endParaRPr>
          </a:p>
        </p:txBody>
      </p:sp>
      <p:sp>
        <p:nvSpPr>
          <p:cNvPr id="3076"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tr-TR" altLang="tr-TR" smtClean="0"/>
              <a:t>Asıl başlık stili için tıklatın</a:t>
            </a:r>
            <a:endParaRPr lang="en-US" altLang="tr-TR" smtClean="0"/>
          </a:p>
        </p:txBody>
      </p:sp>
      <p:sp>
        <p:nvSpPr>
          <p:cNvPr id="3077"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BC31B327-2061-444C-98FA-7B9B89ED20A9}" type="slidenum">
              <a:rPr lang="tr-TR"/>
              <a:pPr>
                <a:defRPr/>
              </a:pPr>
              <a:t>‹#›</a:t>
            </a:fld>
            <a:endParaRPr lang="tr-TR"/>
          </a:p>
        </p:txBody>
      </p:sp>
      <p:grpSp>
        <p:nvGrpSpPr>
          <p:cNvPr id="308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6242" r:id="rId1"/>
    <p:sldLayoutId id="2147486232" r:id="rId2"/>
    <p:sldLayoutId id="2147486243" r:id="rId3"/>
    <p:sldLayoutId id="2147486233" r:id="rId4"/>
    <p:sldLayoutId id="2147486234" r:id="rId5"/>
    <p:sldLayoutId id="2147486235" r:id="rId6"/>
    <p:sldLayoutId id="2147486236" r:id="rId7"/>
    <p:sldLayoutId id="2147486237" r:id="rId8"/>
    <p:sldLayoutId id="2147486244" r:id="rId9"/>
    <p:sldLayoutId id="2147486238" r:id="rId10"/>
    <p:sldLayoutId id="2147486239" r:id="rId11"/>
    <p:sldLayoutId id="2147486240" r:id="rId12"/>
    <p:sldLayoutId id="2147486241" r:id="rId13"/>
  </p:sldLayoutIdLst>
  <p:transition spd="med">
    <p:wheel spokes="8"/>
  </p:transition>
  <p:timing>
    <p:tnLst>
      <p:par>
        <p:cTn id="1" dur="indefinite" restart="never" nodeType="tmRoot"/>
      </p:par>
    </p:tnLst>
  </p:timing>
  <p:txStyles>
    <p:titleStyle>
      <a:lvl1pPr algn="l" rtl="0" eaLnBrk="1" fontAlgn="base" hangingPunct="1">
        <a:spcBef>
          <a:spcPct val="0"/>
        </a:spcBef>
        <a:spcAft>
          <a:spcPct val="0"/>
        </a:spcAft>
        <a:defRPr sz="5000" kern="12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meb.gov.tr/index.asp" TargetMode="External"/><Relationship Id="rId1" Type="http://schemas.openxmlformats.org/officeDocument/2006/relationships/slideLayout" Target="../slideLayouts/slideLayout4.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1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hyperlink" Target="http://www.egitimbulgaria.com/dikkat/" TargetMode="Externa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Documents%20and%20Settings\SAHiP\Belgelerim\Videolar&#305;m\F&#304;LM%202.wm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2" Type="http://schemas.openxmlformats.org/officeDocument/2006/relationships/hyperlink" Target="http://aydinsari.com.tr/motorozet.ph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karoser.nedir.com/"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atakansurucukursu.com/wp-content/uploads/2012/11/Fren-lambas%C4%B1.png"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atakansurucukursu.com/wp-content/uploads/2012/11/Geri-vites-lambas%C4%B1.png"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atakansurucukursu.com/wp-content/uploads/2012/11/Ads%C4%B1z210.png"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atakansurucukursu.com/wp-content/uploads/2012/11/Ads%C4%B1z15.png" TargetMode="External"/><Relationship Id="rId2" Type="http://schemas.openxmlformats.org/officeDocument/2006/relationships/hyperlink" Target="http://atakansurucukursu.com/wp-content/uploads/2012/11/Ads%C4%B1z46.png" TargetMode="Externa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atakansurucukursu.com/wp-content/uploads/2012/11/Ads%C4%B1z45.png"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atakansurucukursu.com/wp-content/uploads/2012/11/Ads%C4%B1z47.pn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WordArt 4"/>
          <p:cNvSpPr>
            <a:spLocks noChangeArrowheads="1" noChangeShapeType="1" noTextEdit="1"/>
          </p:cNvSpPr>
          <p:nvPr/>
        </p:nvSpPr>
        <p:spPr bwMode="auto">
          <a:xfrm>
            <a:off x="827088" y="188913"/>
            <a:ext cx="7772400" cy="1470025"/>
          </a:xfrm>
          <a:prstGeom prst="rect">
            <a:avLst/>
          </a:prstGeom>
        </p:spPr>
        <p:txBody>
          <a:bodyPr wrap="none" fromWordArt="1">
            <a:prstTxWarp prst="textStop">
              <a:avLst>
                <a:gd name="adj" fmla="val 22222"/>
              </a:avLst>
            </a:prstTxWarp>
          </a:bodyPr>
          <a:lstStyle/>
          <a:p>
            <a:endParaRPr lang="tr-TR" sz="3600" kern="10" spc="720">
              <a:ln w="3175" cap="rnd">
                <a:solidFill>
                  <a:srgbClr val="FF9900"/>
                </a:solidFill>
                <a:prstDash val="sysDot"/>
                <a:round/>
                <a:headEnd/>
                <a:tailEnd/>
              </a:ln>
              <a:solidFill>
                <a:srgbClr val="FF0000"/>
              </a:solidFill>
              <a:effectLst>
                <a:outerShdw dist="45791" dir="3378596" algn="ctr" rotWithShape="0">
                  <a:srgbClr val="4D4D4D">
                    <a:alpha val="79999"/>
                  </a:srgbClr>
                </a:outerShdw>
              </a:effectLst>
              <a:latin typeface="Arial Black"/>
            </a:endParaRPr>
          </a:p>
        </p:txBody>
      </p:sp>
      <p:pic>
        <p:nvPicPr>
          <p:cNvPr id="7171" name="Picture 7" descr="http://www.meb.gov.tr/images/logo_Meb.pn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188912"/>
            <a:ext cx="1238250" cy="1583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ikdörtgen 5"/>
          <p:cNvSpPr/>
          <p:nvPr/>
        </p:nvSpPr>
        <p:spPr>
          <a:xfrm>
            <a:off x="591011" y="4797152"/>
            <a:ext cx="8186857" cy="923330"/>
          </a:xfrm>
          <a:prstGeom prst="rect">
            <a:avLst/>
          </a:prstGeom>
          <a:noFill/>
        </p:spPr>
        <p:txBody>
          <a:bodyPr wrap="none">
            <a:spAutoFit/>
          </a:bodyPr>
          <a:lstStyle/>
          <a:p>
            <a:pPr>
              <a:defRPr/>
            </a:pPr>
            <a:r>
              <a:rPr lang="tr-TR"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ARAÇ TEKNİĞİ DERSİ</a:t>
            </a:r>
          </a:p>
        </p:txBody>
      </p:sp>
      <p:sp>
        <p:nvSpPr>
          <p:cNvPr id="9" name="Dikdörtgen 8"/>
          <p:cNvSpPr/>
          <p:nvPr/>
        </p:nvSpPr>
        <p:spPr>
          <a:xfrm>
            <a:off x="3500430" y="1142984"/>
            <a:ext cx="1569853" cy="923330"/>
          </a:xfrm>
          <a:prstGeom prst="rect">
            <a:avLst/>
          </a:prstGeom>
          <a:noFill/>
        </p:spPr>
        <p:txBody>
          <a:bodyPr wrap="none">
            <a:spAutoFit/>
          </a:bodyPr>
          <a:lstStyle/>
          <a:p>
            <a:pPr>
              <a:defRPr/>
            </a:pPr>
            <a:r>
              <a:rPr lang="tr-TR" sz="5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T.C</a:t>
            </a:r>
            <a:r>
              <a:rPr lang="tr-TR"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p>
        </p:txBody>
      </p:sp>
      <p:sp>
        <p:nvSpPr>
          <p:cNvPr id="10" name="Dikdörtgen 9"/>
          <p:cNvSpPr/>
          <p:nvPr/>
        </p:nvSpPr>
        <p:spPr>
          <a:xfrm>
            <a:off x="1285852" y="2071678"/>
            <a:ext cx="6032421" cy="1754326"/>
          </a:xfrm>
          <a:prstGeom prst="rect">
            <a:avLst/>
          </a:prstGeom>
          <a:noFill/>
        </p:spPr>
        <p:txBody>
          <a:bodyPr wrap="none">
            <a:spAutoFit/>
          </a:bodyPr>
          <a:lstStyle/>
          <a:p>
            <a:pPr>
              <a:defRPr/>
            </a:pPr>
            <a:r>
              <a:rPr lang="tr-TR" sz="5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ÖZEL </a:t>
            </a:r>
            <a:r>
              <a:rPr lang="tr-TR" sz="5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ÖZ </a:t>
            </a:r>
          </a:p>
          <a:p>
            <a:pPr>
              <a:defRPr/>
            </a:pPr>
            <a:r>
              <a:rPr lang="tr-TR" sz="5400"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BAHÇELİEVLER</a:t>
            </a:r>
            <a:endParaRPr lang="tr-TR"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1" name="Dikdörtgen 10"/>
          <p:cNvSpPr/>
          <p:nvPr/>
        </p:nvSpPr>
        <p:spPr>
          <a:xfrm>
            <a:off x="1327128" y="3835404"/>
            <a:ext cx="6263254" cy="923330"/>
          </a:xfrm>
          <a:prstGeom prst="rect">
            <a:avLst/>
          </a:prstGeom>
          <a:noFill/>
        </p:spPr>
        <p:txBody>
          <a:bodyPr wrap="none">
            <a:spAutoFit/>
          </a:bodyPr>
          <a:lstStyle/>
          <a:p>
            <a:pPr>
              <a:defRPr/>
            </a:pPr>
            <a:r>
              <a:rPr lang="tr-TR" sz="54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SÜRÜCÜ KURSU</a:t>
            </a:r>
          </a:p>
        </p:txBody>
      </p:sp>
      <p:pic>
        <p:nvPicPr>
          <p:cNvPr id="7176" name="Picture 9" descr="bayrak11"/>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380312" y="365695"/>
            <a:ext cx="1297981" cy="903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76" name="Picture 24" descr="distanyanmali"/>
          <p:cNvPicPr>
            <a:picLocks noGrp="1" noChangeAspect="1" noChangeArrowheads="1" noCrop="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4416425" y="3429000"/>
            <a:ext cx="4038600" cy="2936875"/>
          </a:xfrm>
          <a:noFill/>
        </p:spPr>
      </p:pic>
      <p:pic>
        <p:nvPicPr>
          <p:cNvPr id="919572" name="Picture 20" descr="ictenyanmali"/>
          <p:cNvPicPr>
            <a:picLocks noGrp="1" noChangeAspect="1" noChangeArrowheads="1" noCrop="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288925" y="3716338"/>
            <a:ext cx="2951163" cy="2349500"/>
          </a:xfrm>
          <a:noFill/>
        </p:spPr>
      </p:pic>
      <p:sp>
        <p:nvSpPr>
          <p:cNvPr id="26628" name="WordArt 27"/>
          <p:cNvSpPr>
            <a:spLocks noChangeArrowheads="1" noChangeShapeType="1" noTextEdit="1"/>
          </p:cNvSpPr>
          <p:nvPr/>
        </p:nvSpPr>
        <p:spPr bwMode="auto">
          <a:xfrm>
            <a:off x="213246" y="764704"/>
            <a:ext cx="8724900" cy="647700"/>
          </a:xfrm>
          <a:prstGeom prst="rect">
            <a:avLst/>
          </a:prstGeom>
        </p:spPr>
        <p:txBody>
          <a:bodyPr wrap="none" fromWordArt="1">
            <a:prstTxWarp prst="textPlain">
              <a:avLst>
                <a:gd name="adj" fmla="val 50000"/>
              </a:avLst>
            </a:prstTxWarp>
          </a:bodyPr>
          <a:lstStyle/>
          <a:p>
            <a:pPr>
              <a:defRPr/>
            </a:pPr>
            <a:r>
              <a:rPr lang="tr-TR" sz="3600" kern="10" dirty="0">
                <a:ln w="9525">
                  <a:solidFill>
                    <a:srgbClr val="000000"/>
                  </a:solidFill>
                  <a:round/>
                  <a:headEnd type="none" w="sm" len="med"/>
                  <a:tailEnd type="none" w="lg" len="lg"/>
                </a:ln>
                <a:solidFill>
                  <a:srgbClr val="FF0000"/>
                </a:solidFill>
                <a:latin typeface="Arial Black"/>
              </a:rPr>
              <a:t>YANMA YERLERİNE(ŞEKİLLERİNE</a:t>
            </a:r>
            <a:r>
              <a:rPr lang="tr-TR" sz="3600" kern="10" dirty="0">
                <a:ln w="9525">
                  <a:solidFill>
                    <a:srgbClr val="000000"/>
                  </a:solidFill>
                  <a:round/>
                  <a:headEnd type="none" w="sm" len="med"/>
                  <a:tailEnd type="none" w="lg" len="lg"/>
                </a:ln>
                <a:solidFill>
                  <a:srgbClr val="FFFFFF"/>
                </a:solidFill>
                <a:latin typeface="Arial Black"/>
              </a:rPr>
              <a:t>)</a:t>
            </a:r>
          </a:p>
        </p:txBody>
      </p:sp>
      <p:sp>
        <p:nvSpPr>
          <p:cNvPr id="15365" name="WordArt 28"/>
          <p:cNvSpPr>
            <a:spLocks noChangeArrowheads="1" noChangeShapeType="1" noTextEdit="1"/>
          </p:cNvSpPr>
          <p:nvPr/>
        </p:nvSpPr>
        <p:spPr bwMode="auto">
          <a:xfrm>
            <a:off x="107950" y="2746375"/>
            <a:ext cx="3132138" cy="539750"/>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type="none" w="sm" len="med"/>
                  <a:tailEnd type="none" w="lg" len="lg"/>
                </a:ln>
                <a:solidFill>
                  <a:srgbClr val="FF0000"/>
                </a:solidFill>
                <a:latin typeface="Arial Black"/>
              </a:rPr>
              <a:t>İÇTEN YANMALI</a:t>
            </a:r>
          </a:p>
        </p:txBody>
      </p:sp>
      <p:sp>
        <p:nvSpPr>
          <p:cNvPr id="26630" name="WordArt 29"/>
          <p:cNvSpPr>
            <a:spLocks noChangeArrowheads="1" noChangeShapeType="1" noTextEdit="1"/>
          </p:cNvSpPr>
          <p:nvPr/>
        </p:nvSpPr>
        <p:spPr bwMode="auto">
          <a:xfrm>
            <a:off x="4216400" y="2636838"/>
            <a:ext cx="4438650" cy="647700"/>
          </a:xfrm>
          <a:prstGeom prst="rect">
            <a:avLst/>
          </a:prstGeom>
        </p:spPr>
        <p:txBody>
          <a:bodyPr wrap="none" fromWordArt="1">
            <a:prstTxWarp prst="textPlain">
              <a:avLst>
                <a:gd name="adj" fmla="val 50000"/>
              </a:avLst>
            </a:prstTxWarp>
          </a:bodyPr>
          <a:lstStyle/>
          <a:p>
            <a:pPr>
              <a:defRPr/>
            </a:pPr>
            <a:r>
              <a:rPr lang="tr-TR" sz="3600" kern="10" dirty="0">
                <a:ln w="9525">
                  <a:solidFill>
                    <a:srgbClr val="000000"/>
                  </a:solidFill>
                  <a:round/>
                  <a:headEnd type="none" w="sm" len="med"/>
                  <a:tailEnd type="none" w="lg" len="lg"/>
                </a:ln>
                <a:solidFill>
                  <a:srgbClr val="FF0000"/>
                </a:solidFill>
                <a:latin typeface="Arial Black"/>
              </a:rPr>
              <a:t>DIŞTAN</a:t>
            </a:r>
            <a:r>
              <a:rPr lang="tr-TR" sz="3600" kern="10" dirty="0">
                <a:ln w="9525">
                  <a:solidFill>
                    <a:srgbClr val="000000"/>
                  </a:solidFill>
                  <a:round/>
                  <a:headEnd type="none" w="sm" len="med"/>
                  <a:tailEnd type="none" w="lg" len="lg"/>
                </a:ln>
                <a:solidFill>
                  <a:srgbClr val="FFFFFF"/>
                </a:solidFill>
                <a:latin typeface="Arial Black"/>
              </a:rPr>
              <a:t> </a:t>
            </a:r>
            <a:r>
              <a:rPr lang="tr-TR" sz="3600" kern="10" dirty="0">
                <a:ln w="9525">
                  <a:solidFill>
                    <a:srgbClr val="000000"/>
                  </a:solidFill>
                  <a:round/>
                  <a:headEnd type="none" w="sm" len="med"/>
                  <a:tailEnd type="none" w="lg" len="lg"/>
                </a:ln>
                <a:solidFill>
                  <a:srgbClr val="FF0000"/>
                </a:solidFill>
                <a:latin typeface="Arial Black"/>
              </a:rPr>
              <a:t>YANMALI</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afterEffect">
                                  <p:stCondLst>
                                    <p:cond delay="0"/>
                                  </p:stCondLst>
                                  <p:childTnLst>
                                    <p:set>
                                      <p:cBhvr>
                                        <p:cTn id="6" dur="1" fill="hold">
                                          <p:stCondLst>
                                            <p:cond delay="0"/>
                                          </p:stCondLst>
                                        </p:cTn>
                                        <p:tgtEl>
                                          <p:spTgt spid="919572"/>
                                        </p:tgtEl>
                                        <p:attrNameLst>
                                          <p:attrName>style.visibility</p:attrName>
                                        </p:attrNameLst>
                                      </p:cBhvr>
                                      <p:to>
                                        <p:strVal val="visible"/>
                                      </p:to>
                                    </p:set>
                                    <p:animEffect transition="in" filter="wheel(8)">
                                      <p:cBhvr>
                                        <p:cTn id="7" dur="2000"/>
                                        <p:tgtEl>
                                          <p:spTgt spid="919572"/>
                                        </p:tgtEl>
                                      </p:cBhvr>
                                    </p:animEffect>
                                  </p:childTnLst>
                                </p:cTn>
                              </p:par>
                            </p:childTnLst>
                          </p:cTn>
                        </p:par>
                        <p:par>
                          <p:cTn id="8" fill="hold" nodeType="afterGroup">
                            <p:stCondLst>
                              <p:cond delay="2000"/>
                            </p:stCondLst>
                            <p:childTnLst>
                              <p:par>
                                <p:cTn id="9" presetID="21" presetClass="entr" presetSubtype="8" fill="hold" nodeType="afterEffect">
                                  <p:stCondLst>
                                    <p:cond delay="0"/>
                                  </p:stCondLst>
                                  <p:childTnLst>
                                    <p:set>
                                      <p:cBhvr>
                                        <p:cTn id="10" dur="1" fill="hold">
                                          <p:stCondLst>
                                            <p:cond delay="0"/>
                                          </p:stCondLst>
                                        </p:cTn>
                                        <p:tgtEl>
                                          <p:spTgt spid="919576"/>
                                        </p:tgtEl>
                                        <p:attrNameLst>
                                          <p:attrName>style.visibility</p:attrName>
                                        </p:attrNameLst>
                                      </p:cBhvr>
                                      <p:to>
                                        <p:strVal val="visible"/>
                                      </p:to>
                                    </p:set>
                                    <p:animEffect transition="in" filter="wheel(8)">
                                      <p:cBhvr>
                                        <p:cTn id="11" dur="2000"/>
                                        <p:tgtEl>
                                          <p:spTgt spid="919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Dikdörtgen"/>
          <p:cNvSpPr>
            <a:spLocks noChangeArrowheads="1"/>
          </p:cNvSpPr>
          <p:nvPr/>
        </p:nvSpPr>
        <p:spPr bwMode="auto">
          <a:xfrm>
            <a:off x="323850" y="0"/>
            <a:ext cx="8569325"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8800">
              <a:solidFill>
                <a:srgbClr val="FF0000"/>
              </a:solidFill>
              <a:latin typeface="Arial" pitchFamily="34" charset="0"/>
            </a:endParaRPr>
          </a:p>
          <a:p>
            <a:pPr algn="ctr" eaLnBrk="1" hangingPunct="1">
              <a:spcBef>
                <a:spcPct val="0"/>
              </a:spcBef>
              <a:buClrTx/>
              <a:buSzTx/>
              <a:buFontTx/>
              <a:buNone/>
            </a:pPr>
            <a:r>
              <a:rPr lang="tr-TR" altLang="tr-TR" sz="8800">
                <a:solidFill>
                  <a:srgbClr val="FF0000"/>
                </a:solidFill>
                <a:latin typeface="Arial" pitchFamily="34" charset="0"/>
              </a:rPr>
              <a:t>AKTİF VE PASİF GÜVENLİK SİSTEMLERİ</a:t>
            </a:r>
          </a:p>
        </p:txBody>
      </p:sp>
    </p:spTree>
  </p:cSld>
  <p:clrMapOvr>
    <a:masterClrMapping/>
  </p:clrMapOvr>
  <p:transition spd="med">
    <p:wheel spokes="8"/>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Metin kutusu 2"/>
          <p:cNvSpPr txBox="1"/>
          <p:nvPr/>
        </p:nvSpPr>
        <p:spPr>
          <a:xfrm>
            <a:off x="323850" y="549275"/>
            <a:ext cx="8496300" cy="6462713"/>
          </a:xfrm>
          <a:prstGeom prst="rect">
            <a:avLst/>
          </a:prstGeom>
          <a:noFill/>
        </p:spPr>
        <p:txBody>
          <a:bodyPr>
            <a:spAutoFit/>
          </a:bodyPr>
          <a:lstStyle/>
          <a:p>
            <a:pPr algn="l">
              <a:defRPr/>
            </a:pPr>
            <a:r>
              <a:rPr lang="tr-TR" dirty="0">
                <a:solidFill>
                  <a:srgbClr val="FF0000"/>
                </a:solidFill>
              </a:rPr>
              <a:t>Aktif  sistemler </a:t>
            </a:r>
            <a:r>
              <a:rPr lang="tr-TR" dirty="0"/>
              <a:t>: Sürüş emniyetini artırarak şoföre yardımcı olan sistemlerdir. Aktif güvenlik gelişmeleri incelersek :</a:t>
            </a:r>
          </a:p>
          <a:p>
            <a:pPr algn="l">
              <a:defRPr/>
            </a:pPr>
            <a:r>
              <a:rPr lang="tr-TR" dirty="0">
                <a:solidFill>
                  <a:srgbClr val="FF0000"/>
                </a:solidFill>
              </a:rPr>
              <a:t>1- Fren güvenliği</a:t>
            </a:r>
          </a:p>
          <a:p>
            <a:pPr algn="l">
              <a:defRPr/>
            </a:pPr>
            <a:r>
              <a:rPr lang="tr-TR" dirty="0">
                <a:solidFill>
                  <a:srgbClr val="FF0000"/>
                </a:solidFill>
              </a:rPr>
              <a:t>2- Patinaj önleme</a:t>
            </a:r>
          </a:p>
          <a:p>
            <a:pPr algn="l">
              <a:defRPr/>
            </a:pPr>
            <a:r>
              <a:rPr lang="tr-TR" dirty="0">
                <a:solidFill>
                  <a:srgbClr val="FF0000"/>
                </a:solidFill>
              </a:rPr>
              <a:t>3- Savrulma – devrilme kontrolü</a:t>
            </a:r>
          </a:p>
          <a:p>
            <a:pPr algn="l">
              <a:defRPr/>
            </a:pPr>
            <a:r>
              <a:rPr lang="tr-TR" dirty="0"/>
              <a:t>Günümüzde kullanılan bu sistemler şu şekildedir :</a:t>
            </a:r>
          </a:p>
          <a:p>
            <a:pPr marL="285750" indent="-285750" algn="l">
              <a:buFontTx/>
              <a:buChar char="-"/>
              <a:defRPr/>
            </a:pPr>
            <a:r>
              <a:rPr lang="tr-TR" dirty="0"/>
              <a:t>ABS ASR fren sistemi (Kızaklama önleyici fren sistemi)</a:t>
            </a:r>
          </a:p>
          <a:p>
            <a:pPr algn="l">
              <a:defRPr/>
            </a:pPr>
            <a:r>
              <a:rPr lang="tr-TR" dirty="0"/>
              <a:t>-    VSC Araç </a:t>
            </a:r>
            <a:r>
              <a:rPr lang="tr-TR" dirty="0" err="1"/>
              <a:t>stabilite</a:t>
            </a:r>
            <a:r>
              <a:rPr lang="tr-TR" dirty="0"/>
              <a:t> kontrol sistemi</a:t>
            </a:r>
          </a:p>
          <a:p>
            <a:pPr marL="285750" indent="-285750" algn="l">
              <a:buFontTx/>
              <a:buChar char="-"/>
              <a:defRPr/>
            </a:pPr>
            <a:r>
              <a:rPr lang="tr-TR" dirty="0"/>
              <a:t>TRC Araç patinaj kontrol sistemi</a:t>
            </a:r>
          </a:p>
          <a:p>
            <a:pPr marL="285750" indent="-285750" algn="l">
              <a:buFontTx/>
              <a:buChar char="-"/>
              <a:defRPr/>
            </a:pPr>
            <a:r>
              <a:rPr lang="tr-TR" dirty="0"/>
              <a:t>EMS Elektronik kontrolleri süspansiyon sistemi</a:t>
            </a:r>
          </a:p>
          <a:p>
            <a:pPr algn="l">
              <a:defRPr/>
            </a:pPr>
            <a:endParaRPr lang="tr-TR" dirty="0"/>
          </a:p>
          <a:p>
            <a:pPr algn="l">
              <a:defRPr/>
            </a:pPr>
            <a:r>
              <a:rPr lang="tr-TR" dirty="0">
                <a:solidFill>
                  <a:srgbClr val="FF0000"/>
                </a:solidFill>
              </a:rPr>
              <a:t>Pasif güvenlik sistemleri </a:t>
            </a:r>
            <a:r>
              <a:rPr lang="tr-TR" dirty="0"/>
              <a:t>: Aracın ve yolcuların kaza anında ve sonrasında güvenliğini sağlayan sistemlerdir.</a:t>
            </a:r>
          </a:p>
          <a:p>
            <a:pPr algn="l">
              <a:defRPr/>
            </a:pPr>
            <a:endParaRPr lang="tr-TR" dirty="0"/>
          </a:p>
          <a:p>
            <a:pPr marL="285750" indent="-285750" algn="l">
              <a:buFontTx/>
              <a:buChar char="-"/>
              <a:defRPr/>
            </a:pPr>
            <a:r>
              <a:rPr lang="tr-TR" dirty="0" err="1"/>
              <a:t>Airbag</a:t>
            </a:r>
            <a:r>
              <a:rPr lang="tr-TR" dirty="0"/>
              <a:t> hava </a:t>
            </a:r>
            <a:r>
              <a:rPr lang="tr-TR" dirty="0" err="1"/>
              <a:t>yastiğı</a:t>
            </a:r>
            <a:endParaRPr lang="tr-TR" dirty="0"/>
          </a:p>
          <a:p>
            <a:pPr marL="285750" indent="-285750" algn="l">
              <a:buFontTx/>
              <a:buChar char="-"/>
              <a:defRPr/>
            </a:pPr>
            <a:r>
              <a:rPr lang="tr-TR" dirty="0"/>
              <a:t>Ön germeli emniyet kemerleri</a:t>
            </a:r>
          </a:p>
          <a:p>
            <a:pPr marL="285750" indent="-285750" algn="l">
              <a:buFontTx/>
              <a:buChar char="-"/>
              <a:defRPr/>
            </a:pPr>
            <a:r>
              <a:rPr lang="tr-TR" dirty="0"/>
              <a:t>Arttırılmış kabin mukavemeti</a:t>
            </a:r>
          </a:p>
          <a:p>
            <a:pPr marL="285750" indent="-285750" algn="l">
              <a:buFontTx/>
              <a:buChar char="-"/>
              <a:defRPr/>
            </a:pPr>
            <a:r>
              <a:rPr lang="tr-TR" dirty="0"/>
              <a:t>Kapı içi çelik barlar</a:t>
            </a:r>
          </a:p>
          <a:p>
            <a:pPr marL="285750" indent="-285750" algn="l">
              <a:buFontTx/>
              <a:buChar char="-"/>
              <a:defRPr/>
            </a:pPr>
            <a:r>
              <a:rPr lang="tr-TR" dirty="0"/>
              <a:t>Teleskopik katlanır direksiyon kolonu</a:t>
            </a:r>
          </a:p>
          <a:p>
            <a:pPr marL="285750" indent="-285750" algn="l">
              <a:buFontTx/>
              <a:buChar char="-"/>
              <a:defRPr/>
            </a:pPr>
            <a:r>
              <a:rPr lang="tr-TR" dirty="0"/>
              <a:t>Kaza esnasında arkaya katlanır pedal sistemi</a:t>
            </a:r>
          </a:p>
          <a:p>
            <a:pPr marL="285750" indent="-285750" algn="l">
              <a:buFontTx/>
              <a:buChar char="-"/>
              <a:defRPr/>
            </a:pPr>
            <a:r>
              <a:rPr lang="tr-TR" dirty="0"/>
              <a:t>Kaza anında koparak motorun devrilmesini sağlayan motor kulak dizaynı</a:t>
            </a:r>
          </a:p>
          <a:p>
            <a:pPr marL="285750" indent="-285750" algn="l">
              <a:buFontTx/>
              <a:buChar char="-"/>
              <a:defRPr/>
            </a:pPr>
            <a:endParaRPr lang="tr-TR" dirty="0"/>
          </a:p>
          <a:p>
            <a:pPr algn="l">
              <a:defRPr/>
            </a:pPr>
            <a:endParaRPr lang="tr-TR" dirty="0"/>
          </a:p>
        </p:txBody>
      </p:sp>
    </p:spTree>
  </p:cSld>
  <p:clrMapOvr>
    <a:masterClrMapping/>
  </p:clrMapOvr>
  <p:transition spd="med">
    <p:wheel spokes="8"/>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tr-TR" altLang="tr-TR" sz="3800" smtClean="0"/>
              <a:t>RODAJ (YENİ ALINAN ARAÇ)</a:t>
            </a:r>
          </a:p>
        </p:txBody>
      </p:sp>
      <p:sp>
        <p:nvSpPr>
          <p:cNvPr id="108547" name="Rectangle 3"/>
          <p:cNvSpPr>
            <a:spLocks noGrp="1" noChangeArrowheads="1"/>
          </p:cNvSpPr>
          <p:nvPr>
            <p:ph idx="1"/>
          </p:nvPr>
        </p:nvSpPr>
        <p:spPr/>
        <p:txBody>
          <a:bodyPr/>
          <a:lstStyle/>
          <a:p>
            <a:pPr algn="just" eaLnBrk="1" hangingPunct="1">
              <a:lnSpc>
                <a:spcPct val="90000"/>
              </a:lnSpc>
              <a:buClr>
                <a:srgbClr val="99FF33"/>
              </a:buClr>
              <a:buFont typeface="Wingdings" pitchFamily="2" charset="2"/>
              <a:buChar char="q"/>
            </a:pPr>
            <a:r>
              <a:rPr lang="tr-TR" altLang="tr-TR" b="1" smtClean="0">
                <a:solidFill>
                  <a:schemeClr val="folHlink"/>
                </a:solidFill>
              </a:rPr>
              <a:t>Rodaj:</a:t>
            </a:r>
            <a:r>
              <a:rPr lang="tr-TR" altLang="tr-TR" smtClean="0"/>
              <a:t> Zamanı aracın fabrika çıkışından sonra belirli kilometre kadar geçen süreye denir.</a:t>
            </a:r>
          </a:p>
          <a:p>
            <a:pPr algn="just" eaLnBrk="1" hangingPunct="1">
              <a:lnSpc>
                <a:spcPct val="90000"/>
              </a:lnSpc>
              <a:buClr>
                <a:srgbClr val="99FF33"/>
              </a:buClr>
              <a:buFont typeface="Wingdings" pitchFamily="2" charset="2"/>
              <a:buChar char="Ø"/>
            </a:pPr>
            <a:r>
              <a:rPr lang="tr-TR" altLang="tr-TR" smtClean="0"/>
              <a:t>Rodaj zamanında ani duruş kalkış yapılmaz. Fazla sürat yapılmaz.</a:t>
            </a:r>
          </a:p>
          <a:p>
            <a:pPr algn="just" eaLnBrk="1" hangingPunct="1">
              <a:lnSpc>
                <a:spcPct val="90000"/>
              </a:lnSpc>
              <a:buClr>
                <a:srgbClr val="99FF33"/>
              </a:buClr>
              <a:buFont typeface="Wingdings" pitchFamily="2" charset="2"/>
              <a:buChar char="Ø"/>
            </a:pPr>
            <a:r>
              <a:rPr lang="tr-TR" altLang="tr-TR" smtClean="0"/>
              <a:t>Rodaj, aracın fabrika çıkışından sonra motor parçalarının birbirlerine alışma sürecine de denir.</a:t>
            </a:r>
          </a:p>
          <a:p>
            <a:pPr algn="just" eaLnBrk="1" hangingPunct="1">
              <a:lnSpc>
                <a:spcPct val="90000"/>
              </a:lnSpc>
              <a:buClr>
                <a:srgbClr val="99FF33"/>
              </a:buClr>
              <a:buFont typeface="Wingdings" pitchFamily="2" charset="2"/>
              <a:buChar char="Ø"/>
            </a:pPr>
            <a:endParaRPr lang="tr-TR" altLang="tr-TR" smtClean="0"/>
          </a:p>
        </p:txBody>
      </p:sp>
    </p:spTree>
  </p:cSld>
  <p:clrMapOvr>
    <a:masterClrMapping/>
  </p:clrMapOvr>
  <p:transition spd="med">
    <p:wheel spokes="8"/>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Dikdörtgen"/>
          <p:cNvSpPr>
            <a:spLocks noChangeArrowheads="1"/>
          </p:cNvSpPr>
          <p:nvPr/>
        </p:nvSpPr>
        <p:spPr bwMode="auto">
          <a:xfrm>
            <a:off x="0" y="836613"/>
            <a:ext cx="9144000" cy="586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u="sng">
                <a:solidFill>
                  <a:srgbClr val="FF0000"/>
                </a:solidFill>
                <a:latin typeface="Arial" pitchFamily="34" charset="0"/>
              </a:rPr>
              <a:t>BAKIMLAR</a:t>
            </a:r>
            <a:endParaRPr lang="tr-TR" altLang="tr-TR" sz="2500" b="0" u="sng">
              <a:solidFill>
                <a:srgbClr val="FF0000"/>
              </a:solidFill>
              <a:latin typeface="Arial" pitchFamily="34" charset="0"/>
            </a:endParaRPr>
          </a:p>
          <a:p>
            <a:pPr eaLnBrk="1" hangingPunct="1">
              <a:spcBef>
                <a:spcPct val="0"/>
              </a:spcBef>
              <a:buClrTx/>
              <a:buSzTx/>
              <a:buFontTx/>
              <a:buNone/>
            </a:pPr>
            <a:r>
              <a:rPr lang="tr-TR" altLang="tr-TR" sz="2500" u="sng">
                <a:solidFill>
                  <a:srgbClr val="FF0000"/>
                </a:solidFill>
                <a:latin typeface="Arial" pitchFamily="34" charset="0"/>
              </a:rPr>
              <a:t>Günlük bakımda</a:t>
            </a:r>
            <a:r>
              <a:rPr lang="tr-TR" altLang="tr-TR" sz="2500">
                <a:latin typeface="Arial" pitchFamily="34" charset="0"/>
              </a:rPr>
              <a:t> </a:t>
            </a:r>
            <a:r>
              <a:rPr lang="tr-TR" altLang="tr-TR" sz="2500" b="0">
                <a:latin typeface="Arial" pitchFamily="34" charset="0"/>
              </a:rPr>
              <a:t>motorun yağına, suyuna, fren hidroliğine, yakıtına, lastik hava basınçlarına, ışık ve ikaz sistemlerine bakılır.</a:t>
            </a:r>
          </a:p>
          <a:p>
            <a:pPr eaLnBrk="1" hangingPunct="1">
              <a:spcBef>
                <a:spcPct val="0"/>
              </a:spcBef>
              <a:buClrTx/>
              <a:buSzTx/>
              <a:buFontTx/>
              <a:buNone/>
            </a:pPr>
            <a:r>
              <a:rPr lang="tr-TR" altLang="tr-TR" sz="2500">
                <a:solidFill>
                  <a:srgbClr val="FF0000"/>
                </a:solidFill>
                <a:latin typeface="Arial" pitchFamily="34" charset="0"/>
              </a:rPr>
              <a:t>Haftalık bakımda</a:t>
            </a:r>
            <a:r>
              <a:rPr lang="tr-TR" altLang="tr-TR" sz="2500">
                <a:latin typeface="Arial" pitchFamily="34" charset="0"/>
              </a:rPr>
              <a:t> </a:t>
            </a:r>
            <a:r>
              <a:rPr lang="tr-TR" altLang="tr-TR" sz="2500" b="0">
                <a:latin typeface="Arial" pitchFamily="34" charset="0"/>
              </a:rPr>
              <a:t>vantilatör kayışı gerginliği, akü bakımı yapılır.</a:t>
            </a:r>
          </a:p>
          <a:p>
            <a:pPr eaLnBrk="1" hangingPunct="1">
              <a:spcBef>
                <a:spcPct val="0"/>
              </a:spcBef>
              <a:buClrTx/>
              <a:buSzTx/>
              <a:buFontTx/>
              <a:buNone/>
            </a:pPr>
            <a:r>
              <a:rPr lang="tr-TR" altLang="tr-TR" sz="2500" b="0">
                <a:latin typeface="Arial" pitchFamily="34" charset="0"/>
              </a:rPr>
              <a:t>Akü bakımı yaparken akü dış yüzeylerinin ve kutup başlarındaki oksitlerin sodalı su ve sıcak su ile temizlenmesine, plakaların 1 cm üzerine kadar saf su ilave edilmesine, eleman kapak deliklerinin açık tutulmasına, kışın akü donmasın diye akü tam şarj ettirilir, dijital göstergeli araçta asla akü takviyesi yapılmaz.</a:t>
            </a:r>
          </a:p>
          <a:p>
            <a:pPr eaLnBrk="1" hangingPunct="1">
              <a:spcBef>
                <a:spcPct val="0"/>
              </a:spcBef>
              <a:buClrTx/>
              <a:buSzTx/>
              <a:buFontTx/>
              <a:buNone/>
            </a:pPr>
            <a:r>
              <a:rPr lang="tr-TR" altLang="tr-TR" sz="2500" b="0">
                <a:latin typeface="Arial" pitchFamily="34" charset="0"/>
              </a:rPr>
              <a:t>Akü kendiliğinden boşanıyorsa akünün üst kısmında pislik birikmiştir.</a:t>
            </a:r>
          </a:p>
          <a:p>
            <a:pPr eaLnBrk="1" hangingPunct="1">
              <a:spcBef>
                <a:spcPct val="0"/>
              </a:spcBef>
              <a:buClrTx/>
              <a:buSzTx/>
              <a:buFontTx/>
              <a:buNone/>
            </a:pPr>
            <a:r>
              <a:rPr lang="tr-TR" altLang="tr-TR" sz="2500" b="0">
                <a:latin typeface="Arial" pitchFamily="34" charset="0"/>
              </a:rPr>
              <a:t>Kısa devreden dolayı yangın olursa akü kutup başları çıkarılır.</a:t>
            </a:r>
          </a:p>
          <a:p>
            <a:pPr eaLnBrk="1" hangingPunct="1">
              <a:spcBef>
                <a:spcPct val="0"/>
              </a:spcBef>
              <a:buClrTx/>
              <a:buSzTx/>
              <a:buFontTx/>
              <a:buNone/>
            </a:pPr>
            <a:r>
              <a:rPr lang="tr-TR" altLang="tr-TR" sz="2500" b="0">
                <a:latin typeface="Arial" pitchFamily="34" charset="0"/>
              </a:rPr>
              <a:t>Akü 2 kutup başı arasında her iki kutup başına değen bir madeni parça konsa akü kısa devre olup patlar.</a:t>
            </a:r>
          </a:p>
        </p:txBody>
      </p:sp>
    </p:spTree>
  </p:cSld>
  <p:clrMapOvr>
    <a:masterClrMapping/>
  </p:clrMapOvr>
  <p:transition spd="med">
    <p:wheel spokes="8"/>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Dikdörtgen"/>
          <p:cNvSpPr>
            <a:spLocks noChangeArrowheads="1"/>
          </p:cNvSpPr>
          <p:nvPr/>
        </p:nvSpPr>
        <p:spPr bwMode="auto">
          <a:xfrm>
            <a:off x="0" y="904875"/>
            <a:ext cx="914400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4400" u="sng">
                <a:solidFill>
                  <a:srgbClr val="FF0000"/>
                </a:solidFill>
                <a:latin typeface="Arial" pitchFamily="34" charset="0"/>
              </a:rPr>
              <a:t>Karlı günler için önlemler</a:t>
            </a:r>
            <a:endParaRPr lang="tr-TR" altLang="tr-TR" sz="4400" b="0" u="sng">
              <a:solidFill>
                <a:srgbClr val="FF0000"/>
              </a:solidFill>
              <a:latin typeface="Arial" pitchFamily="34" charset="0"/>
            </a:endParaRPr>
          </a:p>
          <a:p>
            <a:pPr eaLnBrk="1" hangingPunct="1">
              <a:spcBef>
                <a:spcPct val="0"/>
              </a:spcBef>
              <a:buClrTx/>
              <a:buSzTx/>
              <a:buFontTx/>
              <a:buNone/>
            </a:pPr>
            <a:r>
              <a:rPr lang="tr-TR" altLang="tr-TR" sz="2400">
                <a:latin typeface="Arial" pitchFamily="34" charset="0"/>
              </a:rPr>
              <a:t>Radyatör suyuna mutlaka antifriz koydurun ya da var olan antifrizin değerini ölçtürüp ilave yaptırın.</a:t>
            </a:r>
          </a:p>
          <a:p>
            <a:pPr eaLnBrk="1" hangingPunct="1">
              <a:spcBef>
                <a:spcPct val="0"/>
              </a:spcBef>
              <a:buClrTx/>
              <a:buSzTx/>
              <a:buFontTx/>
              <a:buNone/>
            </a:pPr>
            <a:r>
              <a:rPr lang="tr-TR" altLang="tr-TR" sz="2400">
                <a:latin typeface="Arial" pitchFamily="34" charset="0"/>
              </a:rPr>
              <a:t>Meteorolojiden alınan hava tahmin raporlarını kış aylarında daha çok dikkate alın.</a:t>
            </a:r>
          </a:p>
          <a:p>
            <a:pPr eaLnBrk="1" hangingPunct="1">
              <a:spcBef>
                <a:spcPct val="0"/>
              </a:spcBef>
              <a:buClrTx/>
              <a:buSzTx/>
              <a:buFontTx/>
              <a:buNone/>
            </a:pPr>
            <a:r>
              <a:rPr lang="tr-TR" altLang="tr-TR" sz="2400">
                <a:latin typeface="Arial" pitchFamily="34" charset="0"/>
              </a:rPr>
              <a:t>Don tehlikesi veya kar yağma ihtimali varsa silecek suyuna donmayı önleyici kimyasal maddelerden ilave edin. Böylece silecek suyu depolandığı yerin dışında borularda da donmaz.</a:t>
            </a:r>
          </a:p>
          <a:p>
            <a:pPr eaLnBrk="1" hangingPunct="1">
              <a:spcBef>
                <a:spcPct val="0"/>
              </a:spcBef>
              <a:buClrTx/>
              <a:buSzTx/>
              <a:buFontTx/>
              <a:buNone/>
            </a:pPr>
            <a:r>
              <a:rPr lang="tr-TR" altLang="tr-TR" sz="2400">
                <a:latin typeface="Arial" pitchFamily="34" charset="0"/>
              </a:rPr>
              <a:t>Silecekleri yukarı kaldırarak cama yapışmasını önleyin.</a:t>
            </a:r>
          </a:p>
          <a:p>
            <a:pPr eaLnBrk="1" hangingPunct="1">
              <a:spcBef>
                <a:spcPct val="0"/>
              </a:spcBef>
              <a:buClrTx/>
              <a:buSzTx/>
              <a:buFontTx/>
              <a:buNone/>
            </a:pPr>
            <a:r>
              <a:rPr lang="tr-TR" altLang="tr-TR" sz="2400">
                <a:latin typeface="Arial" pitchFamily="34" charset="0"/>
              </a:rPr>
              <a:t>Mümkünse aracınızı kapalı garaja alın.</a:t>
            </a:r>
          </a:p>
          <a:p>
            <a:pPr eaLnBrk="1" hangingPunct="1">
              <a:spcBef>
                <a:spcPct val="0"/>
              </a:spcBef>
              <a:buClrTx/>
              <a:buSzTx/>
              <a:buFontTx/>
              <a:buNone/>
            </a:pPr>
            <a:r>
              <a:rPr lang="tr-TR" altLang="tr-TR" sz="2400">
                <a:latin typeface="Arial" pitchFamily="34" charset="0"/>
              </a:rPr>
              <a:t>Yoğun kar yağışı veya don ihtimali varsa patinaj zincirini bir an önce alın, yoksa zinciri karaborsadan almak zorunda kalırsınız.</a:t>
            </a:r>
          </a:p>
          <a:p>
            <a:pPr eaLnBrk="1" hangingPunct="1">
              <a:spcBef>
                <a:spcPct val="0"/>
              </a:spcBef>
              <a:buClrTx/>
              <a:buSzTx/>
              <a:buFontTx/>
              <a:buNone/>
            </a:pPr>
            <a:r>
              <a:rPr lang="tr-TR" altLang="tr-TR" sz="2400">
                <a:latin typeface="Arial" pitchFamily="34" charset="0"/>
              </a:rPr>
              <a:t>GSM telefonunuzun araç şarj cihazını yanınıza almayı ihmal etmeyin. Ya da yedek bataryanız varsa yanınıza alın</a:t>
            </a:r>
          </a:p>
        </p:txBody>
      </p:sp>
    </p:spTree>
  </p:cSld>
  <p:clrMapOvr>
    <a:masterClrMapping/>
  </p:clrMapOvr>
  <p:transition spd="med">
    <p:wheel spokes="8"/>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Dikdörtgen"/>
          <p:cNvSpPr>
            <a:spLocks noChangeArrowheads="1"/>
          </p:cNvSpPr>
          <p:nvPr/>
        </p:nvSpPr>
        <p:spPr bwMode="auto">
          <a:xfrm>
            <a:off x="-12700" y="430213"/>
            <a:ext cx="9144000" cy="643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600" u="sng">
                <a:solidFill>
                  <a:srgbClr val="FF0000"/>
                </a:solidFill>
                <a:latin typeface="Arial" pitchFamily="34" charset="0"/>
              </a:rPr>
              <a:t>Karlı ve buzlu yollarda yapmanız gerekenler</a:t>
            </a:r>
            <a:endParaRPr lang="tr-TR" altLang="tr-TR" sz="3600" b="0" u="sng">
              <a:solidFill>
                <a:srgbClr val="FF0000"/>
              </a:solidFill>
              <a:latin typeface="Arial" pitchFamily="34" charset="0"/>
            </a:endParaRPr>
          </a:p>
          <a:p>
            <a:pPr eaLnBrk="1" hangingPunct="1">
              <a:spcBef>
                <a:spcPct val="0"/>
              </a:spcBef>
              <a:buClrTx/>
              <a:buSzTx/>
              <a:buFontTx/>
              <a:buNone/>
            </a:pPr>
            <a:r>
              <a:rPr lang="tr-TR" altLang="tr-TR" sz="2000">
                <a:latin typeface="Arial" pitchFamily="34" charset="0"/>
              </a:rPr>
              <a:t>Mecbur kalmadıkça aracınızla bu tür hava şartlarında yola çıkmayın. Siz ne kadar tedbir alırsanız alın, sizden başka sürücüler aynı duyarlılığı göstermeyebilir.</a:t>
            </a:r>
          </a:p>
          <a:p>
            <a:pPr eaLnBrk="1" hangingPunct="1">
              <a:spcBef>
                <a:spcPct val="0"/>
              </a:spcBef>
              <a:buClrTx/>
              <a:buSzTx/>
              <a:buFontTx/>
              <a:buNone/>
            </a:pPr>
            <a:r>
              <a:rPr lang="tr-TR" altLang="tr-TR" sz="2000">
                <a:latin typeface="Arial" pitchFamily="34" charset="0"/>
              </a:rPr>
              <a:t>Eğer aracınızla çıkmanız şartsa geceden uygun bir yere park edin. Park ettiğiniz yer bir rampanın bitimi olmasın, sabah rampa buz tutmuş olabilir ve zorlanabilirsiniz.</a:t>
            </a:r>
          </a:p>
          <a:p>
            <a:pPr eaLnBrk="1" hangingPunct="1">
              <a:spcBef>
                <a:spcPct val="0"/>
              </a:spcBef>
              <a:buClrTx/>
              <a:buSzTx/>
              <a:buFontTx/>
              <a:buNone/>
            </a:pPr>
            <a:r>
              <a:rPr lang="tr-TR" altLang="tr-TR" sz="2000">
                <a:latin typeface="Arial" pitchFamily="34" charset="0"/>
              </a:rPr>
              <a:t>Aracınızın camlarını ve dış dikiz aynalarını mutlaka kardan ve buzdan arındırın. Kar ve buz görüşünüzü engelleyeceği gibi özellikle ön camda sileceğin hareketlerini engeller ve dikkatinizin dağılmasına neden olur.</a:t>
            </a:r>
          </a:p>
          <a:p>
            <a:pPr eaLnBrk="1" hangingPunct="1">
              <a:spcBef>
                <a:spcPct val="0"/>
              </a:spcBef>
              <a:buClrTx/>
              <a:buSzTx/>
              <a:buFontTx/>
              <a:buNone/>
            </a:pPr>
            <a:r>
              <a:rPr lang="tr-TR" altLang="tr-TR" sz="2000">
                <a:latin typeface="Arial" pitchFamily="34" charset="0"/>
              </a:rPr>
              <a:t>Motoru çalıştırdıktan sonra tam olarak ısınmasını bekleyin. Kış şartlarında soğuk motor problem yaratabilir.</a:t>
            </a:r>
          </a:p>
          <a:p>
            <a:pPr eaLnBrk="1" hangingPunct="1">
              <a:spcBef>
                <a:spcPct val="0"/>
              </a:spcBef>
              <a:buClrTx/>
              <a:buSzTx/>
              <a:buFontTx/>
              <a:buNone/>
            </a:pPr>
            <a:r>
              <a:rPr lang="tr-TR" altLang="tr-TR" sz="2000">
                <a:latin typeface="Arial" pitchFamily="34" charset="0"/>
              </a:rPr>
              <a:t>Aracın kaloriferini açarak iç mekanın ısınmasını sağlayın. Aracın iç ısısı uygun sıcaklığa gelince aracınızı hareket ettirin. Yeterli sıcaklık sağlanmadan yola çıktığınızda mont, manto benzeri kalın giysilerinizi çıkartmak istemeyebilirsiniz. Kalın kıyafetler manevra kabiliyetinizi azaltacağından, tehlike yaratabilir.</a:t>
            </a:r>
          </a:p>
          <a:p>
            <a:pPr eaLnBrk="1" hangingPunct="1">
              <a:spcBef>
                <a:spcPct val="0"/>
              </a:spcBef>
              <a:buClrTx/>
              <a:buSzTx/>
              <a:buFontTx/>
              <a:buNone/>
            </a:pPr>
            <a:r>
              <a:rPr lang="tr-TR" altLang="tr-TR" sz="2000">
                <a:latin typeface="Arial" pitchFamily="34" charset="0"/>
              </a:rPr>
              <a:t>Camları da kalorifer yardımı ile ısıtarak buğu yapmasını engelleyin.</a:t>
            </a:r>
          </a:p>
        </p:txBody>
      </p:sp>
    </p:spTree>
  </p:cSld>
  <p:clrMapOvr>
    <a:masterClrMapping/>
  </p:clrMapOvr>
  <p:transition spd="med">
    <p:wheel spokes="8"/>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2 Dikdörtgen"/>
          <p:cNvSpPr>
            <a:spLocks noChangeArrowheads="1"/>
          </p:cNvSpPr>
          <p:nvPr/>
        </p:nvSpPr>
        <p:spPr bwMode="auto">
          <a:xfrm>
            <a:off x="179388" y="633413"/>
            <a:ext cx="84963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5400" u="sng">
                <a:solidFill>
                  <a:srgbClr val="FF0000"/>
                </a:solidFill>
                <a:latin typeface="Arial" pitchFamily="34" charset="0"/>
              </a:rPr>
              <a:t>Antifriz nedir?</a:t>
            </a:r>
          </a:p>
        </p:txBody>
      </p:sp>
      <p:sp>
        <p:nvSpPr>
          <p:cNvPr id="112643" name="3 Dikdörtgen"/>
          <p:cNvSpPr>
            <a:spLocks noChangeArrowheads="1"/>
          </p:cNvSpPr>
          <p:nvPr/>
        </p:nvSpPr>
        <p:spPr bwMode="auto">
          <a:xfrm>
            <a:off x="-144463" y="1844675"/>
            <a:ext cx="9144001"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latin typeface="Arial" pitchFamily="34" charset="0"/>
              </a:rPr>
              <a:t>Radyatörde</a:t>
            </a:r>
            <a:r>
              <a:rPr lang="tr-TR" altLang="tr-TR" sz="2500" b="0">
                <a:latin typeface="Arial" pitchFamily="34" charset="0"/>
              </a:rPr>
              <a:t> bulunan sıvının soğuk günlerde donmasını ve sıcak günlerde kaynamasını önleyen su ve etilen glikol karışımıdır.Etilen glikol (HO CH</a:t>
            </a:r>
            <a:r>
              <a:rPr lang="tr-TR" altLang="tr-TR" sz="2500" b="0" baseline="-25000">
                <a:latin typeface="Arial" pitchFamily="34" charset="0"/>
              </a:rPr>
              <a:t>2</a:t>
            </a:r>
            <a:r>
              <a:rPr lang="tr-TR" altLang="tr-TR" sz="2500" b="0">
                <a:latin typeface="Arial" pitchFamily="34" charset="0"/>
              </a:rPr>
              <a:t>CH</a:t>
            </a:r>
            <a:r>
              <a:rPr lang="tr-TR" altLang="tr-TR" sz="2500" b="0" baseline="-25000">
                <a:latin typeface="Arial" pitchFamily="34" charset="0"/>
              </a:rPr>
              <a:t>2</a:t>
            </a:r>
            <a:r>
              <a:rPr lang="tr-TR" altLang="tr-TR" sz="2500" b="0">
                <a:latin typeface="Arial" pitchFamily="34" charset="0"/>
              </a:rPr>
              <a:t>OH) çok zehirli bir maddedir. Bu madde radyatörde bulunan sıvını donma derecesini düşürür , kaynama derecesini yükseltir.En düşük donma derecesi yaklaşık -53 derecedir.</a:t>
            </a:r>
            <a:endParaRPr lang="tr-TR" altLang="tr-TR" sz="2500">
              <a:latin typeface="Arial" pitchFamily="34" charset="0"/>
            </a:endParaRPr>
          </a:p>
        </p:txBody>
      </p:sp>
      <p:pic>
        <p:nvPicPr>
          <p:cNvPr id="11264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4797425"/>
            <a:ext cx="2347912" cy="172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264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32138" y="4797425"/>
            <a:ext cx="1714500" cy="175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2646"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7550" y="4724400"/>
            <a:ext cx="2376488" cy="172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Dikdörtgen"/>
          <p:cNvSpPr>
            <a:spLocks noChangeArrowheads="1"/>
          </p:cNvSpPr>
          <p:nvPr/>
        </p:nvSpPr>
        <p:spPr bwMode="auto">
          <a:xfrm>
            <a:off x="0" y="908050"/>
            <a:ext cx="91440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latin typeface="Arial" pitchFamily="34" charset="0"/>
              </a:rPr>
              <a:t>1 - Çekişin olduğu lastiğin arkasından zinciri yere doğru yatırın.</a:t>
            </a:r>
            <a:br>
              <a:rPr lang="tr-TR" altLang="tr-TR" sz="2000">
                <a:latin typeface="Arial" pitchFamily="34" charset="0"/>
              </a:rPr>
            </a:br>
            <a:r>
              <a:rPr lang="tr-TR" altLang="tr-TR" sz="2000">
                <a:latin typeface="Arial" pitchFamily="34" charset="0"/>
              </a:rPr>
              <a:t> 2 - Esnek çelik halatın kırmızı olan bölümünü jant hizasında kilitleyin. </a:t>
            </a:r>
            <a:br>
              <a:rPr lang="tr-TR" altLang="tr-TR" sz="2000">
                <a:latin typeface="Arial" pitchFamily="34" charset="0"/>
              </a:rPr>
            </a:br>
            <a:r>
              <a:rPr lang="tr-TR" altLang="tr-TR" sz="2000">
                <a:latin typeface="Arial" pitchFamily="34" charset="0"/>
              </a:rPr>
              <a:t>3 - Sarı renkli halatın ucunu sarı fosfor boyalı kilide takın. </a:t>
            </a:r>
            <a:br>
              <a:rPr lang="tr-TR" altLang="tr-TR" sz="2000">
                <a:latin typeface="Arial" pitchFamily="34" charset="0"/>
              </a:rPr>
            </a:br>
            <a:r>
              <a:rPr lang="tr-TR" altLang="tr-TR" sz="2000">
                <a:latin typeface="Arial" pitchFamily="34" charset="0"/>
              </a:rPr>
              <a:t>4 - Çelik halatı geriye iterek zinciri lastiğe tam olarak oturtun. </a:t>
            </a:r>
            <a:br>
              <a:rPr lang="tr-TR" altLang="tr-TR" sz="2000">
                <a:latin typeface="Arial" pitchFamily="34" charset="0"/>
              </a:rPr>
            </a:br>
            <a:r>
              <a:rPr lang="tr-TR" altLang="tr-TR" sz="2000">
                <a:latin typeface="Arial" pitchFamily="34" charset="0"/>
              </a:rPr>
              <a:t>5 - Yeşil renkli gergi zincirinin yeşil fosfor boyalı U kilitleme geçirerek kilitleyin. </a:t>
            </a:r>
            <a:br>
              <a:rPr lang="tr-TR" altLang="tr-TR" sz="2000">
                <a:latin typeface="Arial" pitchFamily="34" charset="0"/>
              </a:rPr>
            </a:br>
            <a:r>
              <a:rPr lang="tr-TR" altLang="tr-TR" sz="2000">
                <a:latin typeface="Arial" pitchFamily="34" charset="0"/>
              </a:rPr>
              <a:t>6 - Yeşil gergi zincirinin yeşil fosfor boyalı plastik kılavuz yuvasından geçirerek gerdiğiniz ve ucundaki lastik kancayı çevre zincirine takın.</a:t>
            </a:r>
            <a:br>
              <a:rPr lang="tr-TR" altLang="tr-TR" sz="2000">
                <a:latin typeface="Arial" pitchFamily="34" charset="0"/>
              </a:rPr>
            </a:br>
            <a:r>
              <a:rPr lang="tr-TR" altLang="tr-TR" sz="2000">
                <a:latin typeface="Arial" pitchFamily="34" charset="0"/>
              </a:rPr>
              <a:t> 7 - 100 m sonra zinciri tekrar gerin.</a:t>
            </a:r>
          </a:p>
        </p:txBody>
      </p:sp>
      <p:sp>
        <p:nvSpPr>
          <p:cNvPr id="113667" name="2 Metin kutusu"/>
          <p:cNvSpPr txBox="1">
            <a:spLocks noChangeArrowheads="1"/>
          </p:cNvSpPr>
          <p:nvPr/>
        </p:nvSpPr>
        <p:spPr bwMode="auto">
          <a:xfrm>
            <a:off x="0" y="188913"/>
            <a:ext cx="9144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600">
                <a:solidFill>
                  <a:srgbClr val="FF0000"/>
                </a:solidFill>
                <a:latin typeface="Arial" pitchFamily="34" charset="0"/>
              </a:rPr>
              <a:t>KAR ZİNCİRİ NASIL TAKILIR</a:t>
            </a:r>
          </a:p>
        </p:txBody>
      </p:sp>
      <p:pic>
        <p:nvPicPr>
          <p:cNvPr id="11366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4095750"/>
            <a:ext cx="2736850" cy="221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366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24300" y="4095750"/>
            <a:ext cx="3024188" cy="221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Dikdörtgen"/>
          <p:cNvSpPr>
            <a:spLocks noChangeArrowheads="1"/>
          </p:cNvSpPr>
          <p:nvPr/>
        </p:nvSpPr>
        <p:spPr bwMode="auto">
          <a:xfrm>
            <a:off x="0" y="0"/>
            <a:ext cx="9144000" cy="424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3000">
              <a:latin typeface="Arial" pitchFamily="34" charset="0"/>
            </a:endParaRPr>
          </a:p>
          <a:p>
            <a:pPr algn="ctr" eaLnBrk="1" hangingPunct="1">
              <a:spcBef>
                <a:spcPct val="0"/>
              </a:spcBef>
              <a:buClrTx/>
              <a:buSzTx/>
              <a:buFontTx/>
              <a:buNone/>
            </a:pPr>
            <a:r>
              <a:rPr lang="tr-TR" altLang="tr-TR" sz="3000" u="sng">
                <a:solidFill>
                  <a:srgbClr val="FF0000"/>
                </a:solidFill>
                <a:latin typeface="Arial" pitchFamily="34" charset="0"/>
              </a:rPr>
              <a:t>LASTİK DEĞİŞİMİ</a:t>
            </a:r>
          </a:p>
          <a:p>
            <a:pPr algn="ctr" eaLnBrk="1" hangingPunct="1">
              <a:spcBef>
                <a:spcPct val="0"/>
              </a:spcBef>
              <a:buClrTx/>
              <a:buSzTx/>
              <a:buFontTx/>
              <a:buNone/>
            </a:pPr>
            <a:endParaRPr lang="tr-TR" altLang="tr-TR" sz="3000">
              <a:latin typeface="Arial" pitchFamily="34" charset="0"/>
            </a:endParaRPr>
          </a:p>
          <a:p>
            <a:pPr algn="ctr" eaLnBrk="1" hangingPunct="1">
              <a:spcBef>
                <a:spcPct val="0"/>
              </a:spcBef>
              <a:buClrTx/>
              <a:buSzTx/>
              <a:buFontTx/>
              <a:buNone/>
            </a:pPr>
            <a:r>
              <a:rPr lang="tr-TR" altLang="tr-TR" sz="3000">
                <a:latin typeface="Arial" pitchFamily="34" charset="0"/>
              </a:rPr>
              <a:t>Otomobil kullanan herkes, patlamış bir lastiğin nasıl değiştirileceğini bilmelidir. Şehir içinde, patlak bir lastik için çeşitli çözümler bulunabilir fakat şehirler arası bir yolda, lastiğinizi tek başınıza değiştirmek zorunda kalabilirsiniz.</a:t>
            </a:r>
          </a:p>
          <a:p>
            <a:pPr algn="ctr" eaLnBrk="1" hangingPunct="1">
              <a:spcBef>
                <a:spcPct val="0"/>
              </a:spcBef>
              <a:buClrTx/>
              <a:buSzTx/>
              <a:buFontTx/>
              <a:buNone/>
            </a:pPr>
            <a:endParaRPr lang="tr-TR" altLang="tr-TR" sz="3000" b="0">
              <a:latin typeface="Arial" pitchFamily="34" charset="0"/>
            </a:endParaRPr>
          </a:p>
        </p:txBody>
      </p:sp>
      <p:pic>
        <p:nvPicPr>
          <p:cNvPr id="11469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3860800"/>
            <a:ext cx="2989263" cy="287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469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29038" y="3886200"/>
            <a:ext cx="4535487" cy="287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Dikdörtgen"/>
          <p:cNvSpPr>
            <a:spLocks noChangeArrowheads="1"/>
          </p:cNvSpPr>
          <p:nvPr/>
        </p:nvSpPr>
        <p:spPr bwMode="auto">
          <a:xfrm>
            <a:off x="0" y="0"/>
            <a:ext cx="8964613" cy="663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solidFill>
                  <a:srgbClr val="FF0000"/>
                </a:solidFill>
                <a:latin typeface="Arial" pitchFamily="34" charset="0"/>
              </a:rPr>
              <a:t>1.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Reflektörü yerleştirin</a:t>
            </a:r>
            <a:endParaRPr lang="tr-TR" altLang="tr-TR" sz="2500" b="0">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r>
              <a:rPr lang="tr-TR" altLang="tr-TR" sz="2500">
                <a:solidFill>
                  <a:srgbClr val="FF0000"/>
                </a:solidFill>
                <a:latin typeface="Arial" pitchFamily="34" charset="0"/>
              </a:rPr>
              <a:t>2.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Malzemeleri çıkartın</a:t>
            </a:r>
            <a:r>
              <a:rPr lang="tr-TR" altLang="tr-TR" sz="2500" b="0">
                <a:latin typeface="Arial" pitchFamily="34" charset="0"/>
              </a:rPr>
              <a:t>Gerekli malzemeleri bagajdan çıkarın. Kriko ve bijon anahtarı genellikle yedek lastiğin ortasındaki boşlukta bulunur.</a:t>
            </a: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r>
              <a:rPr lang="tr-TR" altLang="tr-TR" sz="2500">
                <a:solidFill>
                  <a:srgbClr val="FF0000"/>
                </a:solidFill>
                <a:latin typeface="Arial" pitchFamily="34" charset="0"/>
              </a:rPr>
              <a:t>İPUCU</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b="0">
                <a:latin typeface="Arial" pitchFamily="34" charset="0"/>
              </a:rPr>
              <a:t>Lastik değiştirirken eldiven kullanarak, ellerinizin hem kirlenmesini hem de zarar görmesini önleyebilirsiniz</a:t>
            </a:r>
            <a:endParaRPr lang="tr-TR" altLang="tr-TR" sz="2500">
              <a:latin typeface="Arial" pitchFamily="34" charset="0"/>
            </a:endParaRPr>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908050"/>
            <a:ext cx="1704975" cy="1384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571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288" y="3789363"/>
            <a:ext cx="4200526" cy="1457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571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463" y="3998913"/>
            <a:ext cx="1885950" cy="1247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571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450138" y="5246688"/>
            <a:ext cx="1514475" cy="137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187450" y="2349500"/>
            <a:ext cx="6989763" cy="2951163"/>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type="none" w="sm" len="med"/>
                  <a:tailEnd type="none" w="lg" len="lg"/>
                </a:ln>
                <a:solidFill>
                  <a:srgbClr val="0000FF"/>
                </a:solidFill>
                <a:latin typeface="Arial Black"/>
              </a:rPr>
              <a:t>SOĞUTMA SİSTEMLERİNE</a:t>
            </a:r>
          </a:p>
          <a:p>
            <a:r>
              <a:rPr lang="tr-TR" sz="3600" kern="10">
                <a:ln w="9525">
                  <a:solidFill>
                    <a:srgbClr val="000000"/>
                  </a:solidFill>
                  <a:round/>
                  <a:headEnd type="none" w="sm" len="med"/>
                  <a:tailEnd type="none" w="lg" len="lg"/>
                </a:ln>
                <a:solidFill>
                  <a:srgbClr val="0000FF"/>
                </a:solidFill>
                <a:latin typeface="Arial Black"/>
              </a:rPr>
              <a:t>GÖRE</a:t>
            </a:r>
          </a:p>
        </p:txBody>
      </p:sp>
    </p:spTree>
  </p:cSld>
  <p:clrMapOvr>
    <a:masterClrMapping/>
  </p:clrMapOvr>
  <p:transition spd="med">
    <p:wheel spokes="8"/>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Dikdörtgen"/>
          <p:cNvSpPr>
            <a:spLocks noChangeArrowheads="1"/>
          </p:cNvSpPr>
          <p:nvPr/>
        </p:nvSpPr>
        <p:spPr bwMode="auto">
          <a:xfrm>
            <a:off x="0" y="0"/>
            <a:ext cx="9144000"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rgbClr val="FF0000"/>
                </a:solidFill>
                <a:latin typeface="Arial" pitchFamily="34" charset="0"/>
              </a:rPr>
              <a:t>3. Adım</a:t>
            </a:r>
            <a:endParaRPr lang="tr-TR" altLang="tr-TR" sz="2000" b="0">
              <a:solidFill>
                <a:srgbClr val="FF0000"/>
              </a:solidFill>
              <a:latin typeface="Arial" pitchFamily="34" charset="0"/>
            </a:endParaRPr>
          </a:p>
          <a:p>
            <a:pPr eaLnBrk="1" hangingPunct="1">
              <a:spcBef>
                <a:spcPct val="0"/>
              </a:spcBef>
              <a:buClrTx/>
              <a:buSzTx/>
              <a:buFontTx/>
              <a:buNone/>
            </a:pPr>
            <a:r>
              <a:rPr lang="tr-TR" altLang="tr-TR" sz="2000">
                <a:latin typeface="Arial" pitchFamily="34" charset="0"/>
              </a:rPr>
              <a:t>Yedek lastiği kontrol edin </a:t>
            </a:r>
            <a:r>
              <a:rPr lang="tr-TR" altLang="tr-TR" sz="2000" b="0">
                <a:latin typeface="Arial" pitchFamily="34" charset="0"/>
              </a:rPr>
              <a:t>Yedek lastiği çıkarın ve inik olup olmadığını kontrol edin.</a:t>
            </a: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r>
              <a:rPr lang="tr-TR" altLang="tr-TR" sz="2000">
                <a:solidFill>
                  <a:srgbClr val="FF0000"/>
                </a:solidFill>
                <a:latin typeface="Arial" pitchFamily="34" charset="0"/>
              </a:rPr>
              <a:t>4. Adım</a:t>
            </a:r>
            <a:endParaRPr lang="tr-TR" altLang="tr-TR" sz="2000" b="0">
              <a:solidFill>
                <a:srgbClr val="FF0000"/>
              </a:solidFill>
              <a:latin typeface="Arial" pitchFamily="34" charset="0"/>
            </a:endParaRPr>
          </a:p>
          <a:p>
            <a:pPr eaLnBrk="1" hangingPunct="1">
              <a:spcBef>
                <a:spcPct val="0"/>
              </a:spcBef>
              <a:buClrTx/>
              <a:buSzTx/>
              <a:buFontTx/>
              <a:buNone/>
            </a:pPr>
            <a:r>
              <a:rPr lang="tr-TR" altLang="tr-TR" sz="2000">
                <a:latin typeface="Arial" pitchFamily="34" charset="0"/>
              </a:rPr>
              <a:t>Vidaları gevşetin.</a:t>
            </a:r>
            <a:r>
              <a:rPr lang="tr-TR" altLang="tr-TR" sz="2000" b="0">
                <a:latin typeface="Arial" pitchFamily="34" charset="0"/>
              </a:rPr>
              <a:t>Bijon anahtarını kullanarak vidaları gevşetin. Vidalar el ile gevşetilemeyecek kadar sıkı ise bijon anahtarına ayağınız ile bastırın.</a:t>
            </a: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r>
              <a:rPr lang="tr-TR" altLang="tr-TR" sz="2000">
                <a:solidFill>
                  <a:srgbClr val="FF0000"/>
                </a:solidFill>
                <a:latin typeface="Arial" pitchFamily="34" charset="0"/>
              </a:rPr>
              <a:t>UYARI</a:t>
            </a:r>
            <a:endParaRPr lang="tr-TR" altLang="tr-TR" sz="2000" b="0">
              <a:solidFill>
                <a:srgbClr val="FF0000"/>
              </a:solidFill>
              <a:latin typeface="Arial" pitchFamily="34" charset="0"/>
            </a:endParaRPr>
          </a:p>
          <a:p>
            <a:pPr eaLnBrk="1" hangingPunct="1">
              <a:spcBef>
                <a:spcPct val="0"/>
              </a:spcBef>
              <a:buClrTx/>
              <a:buSzTx/>
              <a:buFontTx/>
              <a:buNone/>
            </a:pPr>
            <a:r>
              <a:rPr lang="tr-TR" altLang="tr-TR" sz="2000" b="0">
                <a:latin typeface="Arial" pitchFamily="34" charset="0"/>
              </a:rPr>
              <a:t>Tekerleğin yerinden çıkma ihtimaline karşı; kriko ile arabayı kaldırmadan vidaları tamamen sökmeyin</a:t>
            </a:r>
            <a:endParaRPr lang="tr-TR" altLang="tr-TR" sz="2000">
              <a:latin typeface="Arial" pitchFamily="34" charset="0"/>
            </a:endParaRPr>
          </a:p>
        </p:txBody>
      </p:sp>
      <p:pic>
        <p:nvPicPr>
          <p:cNvPr id="11673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1052513"/>
            <a:ext cx="2009775" cy="1400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674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388" y="3716338"/>
            <a:ext cx="2520950" cy="1728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16741"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48075" y="3716338"/>
            <a:ext cx="2795588" cy="1728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Dikdörtgen"/>
          <p:cNvSpPr>
            <a:spLocks noChangeArrowheads="1"/>
          </p:cNvSpPr>
          <p:nvPr/>
        </p:nvSpPr>
        <p:spPr bwMode="auto">
          <a:xfrm>
            <a:off x="22225" y="476250"/>
            <a:ext cx="9144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solidFill>
                  <a:srgbClr val="FF0000"/>
                </a:solidFill>
                <a:latin typeface="Arial" pitchFamily="34" charset="0"/>
              </a:rPr>
              <a:t>5.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Krikoyu yerleştirin.</a:t>
            </a:r>
            <a:r>
              <a:rPr lang="tr-TR" altLang="tr-TR" sz="2500" b="0">
                <a:latin typeface="Arial" pitchFamily="34" charset="0"/>
              </a:rPr>
              <a:t>Krikoyu arabanın patlak lastik tarafına yerleştirin ve kolunu çevirerek, tekerleği çıkarabileceğiniz kadar yükseltin.</a:t>
            </a: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r>
              <a:rPr lang="tr-TR" altLang="tr-TR" sz="2500">
                <a:solidFill>
                  <a:srgbClr val="FF0000"/>
                </a:solidFill>
                <a:latin typeface="Arial" pitchFamily="34" charset="0"/>
              </a:rPr>
              <a:t>UYARI</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b="0">
                <a:latin typeface="Arial" pitchFamily="34" charset="0"/>
              </a:rPr>
              <a:t>Bu durumdayken arabaya yaslanmayın veya arabayı sallayacak bir hareket yapmayın.</a:t>
            </a: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r>
              <a:rPr lang="tr-TR" altLang="tr-TR" sz="2500">
                <a:solidFill>
                  <a:srgbClr val="FF0000"/>
                </a:solidFill>
                <a:latin typeface="Arial" pitchFamily="34" charset="0"/>
              </a:rPr>
              <a:t>6.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Tekerleği çıkarın.</a:t>
            </a:r>
            <a:r>
              <a:rPr lang="tr-TR" altLang="tr-TR" sz="2500" b="0">
                <a:latin typeface="Arial" pitchFamily="34" charset="0"/>
              </a:rPr>
              <a:t>Tüm vidaları sökün ve tekerleği yerinden çıkarın</a:t>
            </a:r>
            <a:endParaRPr lang="tr-TR" altLang="tr-TR" sz="2500">
              <a:latin typeface="Arial" pitchFamily="34" charset="0"/>
            </a:endParaRPr>
          </a:p>
        </p:txBody>
      </p:sp>
      <p:pic>
        <p:nvPicPr>
          <p:cNvPr id="11776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2060575"/>
            <a:ext cx="2520950" cy="1466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Dikdörtgen"/>
          <p:cNvSpPr>
            <a:spLocks noChangeArrowheads="1"/>
          </p:cNvSpPr>
          <p:nvPr/>
        </p:nvSpPr>
        <p:spPr bwMode="auto">
          <a:xfrm>
            <a:off x="-25400" y="1268413"/>
            <a:ext cx="9144000"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rgbClr val="FF0000"/>
                </a:solidFill>
                <a:latin typeface="Arial" pitchFamily="34" charset="0"/>
              </a:rPr>
              <a:t>7. Adım</a:t>
            </a:r>
            <a:endParaRPr lang="tr-TR" altLang="tr-TR" sz="2000" b="0">
              <a:solidFill>
                <a:srgbClr val="FF0000"/>
              </a:solidFill>
              <a:latin typeface="Arial" pitchFamily="34" charset="0"/>
            </a:endParaRPr>
          </a:p>
          <a:p>
            <a:pPr eaLnBrk="1" hangingPunct="1">
              <a:spcBef>
                <a:spcPct val="0"/>
              </a:spcBef>
              <a:buClrTx/>
              <a:buSzTx/>
              <a:buFontTx/>
              <a:buNone/>
            </a:pPr>
            <a:r>
              <a:rPr lang="tr-TR" altLang="tr-TR" sz="2000">
                <a:latin typeface="Arial" pitchFamily="34" charset="0"/>
              </a:rPr>
              <a:t>Yedek lastiği takın.</a:t>
            </a:r>
            <a:r>
              <a:rPr lang="tr-TR" altLang="tr-TR" sz="2000" b="0">
                <a:latin typeface="Arial" pitchFamily="34" charset="0"/>
              </a:rPr>
              <a:t>Önce yedek lastiği sonra da vidaları yerlerine yerleştirin. Vidaları, üzerlerinden bir kaç tur geçerek sırayla çevirin.</a:t>
            </a: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endParaRPr lang="tr-TR" altLang="tr-TR" sz="2000">
              <a:solidFill>
                <a:srgbClr val="FF0000"/>
              </a:solidFill>
              <a:latin typeface="Arial" pitchFamily="34" charset="0"/>
            </a:endParaRPr>
          </a:p>
          <a:p>
            <a:pPr eaLnBrk="1" hangingPunct="1">
              <a:spcBef>
                <a:spcPct val="0"/>
              </a:spcBef>
              <a:buClrTx/>
              <a:buSzTx/>
              <a:buFontTx/>
              <a:buNone/>
            </a:pPr>
            <a:r>
              <a:rPr lang="tr-TR" altLang="tr-TR" sz="2000">
                <a:solidFill>
                  <a:srgbClr val="FF0000"/>
                </a:solidFill>
                <a:latin typeface="Arial" pitchFamily="34" charset="0"/>
              </a:rPr>
              <a:t>8. Adım</a:t>
            </a:r>
            <a:endParaRPr lang="tr-TR" altLang="tr-TR" sz="2000" b="0">
              <a:solidFill>
                <a:srgbClr val="FF0000"/>
              </a:solidFill>
              <a:latin typeface="Arial" pitchFamily="34" charset="0"/>
            </a:endParaRPr>
          </a:p>
          <a:p>
            <a:pPr eaLnBrk="1" hangingPunct="1">
              <a:spcBef>
                <a:spcPct val="0"/>
              </a:spcBef>
              <a:buClrTx/>
              <a:buSzTx/>
              <a:buFontTx/>
              <a:buNone/>
            </a:pPr>
            <a:r>
              <a:rPr lang="tr-TR" altLang="tr-TR" sz="2000">
                <a:latin typeface="Arial" pitchFamily="34" charset="0"/>
              </a:rPr>
              <a:t>Krikoyu indirin.</a:t>
            </a:r>
            <a:r>
              <a:rPr lang="tr-TR" altLang="tr-TR" sz="2000" b="0">
                <a:latin typeface="Arial" pitchFamily="34" charset="0"/>
              </a:rPr>
              <a:t>Krikoyu indirip yerinden çıkarın ve vidaları son bir kez kuvvetlice sıkın.</a:t>
            </a:r>
          </a:p>
        </p:txBody>
      </p:sp>
      <p:pic>
        <p:nvPicPr>
          <p:cNvPr id="11878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913" y="2636838"/>
            <a:ext cx="2720975" cy="2381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Dikdörtgen"/>
          <p:cNvSpPr>
            <a:spLocks noChangeArrowheads="1"/>
          </p:cNvSpPr>
          <p:nvPr/>
        </p:nvSpPr>
        <p:spPr bwMode="auto">
          <a:xfrm>
            <a:off x="0" y="1484313"/>
            <a:ext cx="9144000" cy="509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solidFill>
                  <a:srgbClr val="FF0000"/>
                </a:solidFill>
                <a:latin typeface="Arial" pitchFamily="34" charset="0"/>
              </a:rPr>
              <a:t>9.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Malzemeleri toplayın.</a:t>
            </a:r>
            <a:r>
              <a:rPr lang="tr-TR" altLang="tr-TR" sz="2500" b="0">
                <a:latin typeface="Arial" pitchFamily="34" charset="0"/>
              </a:rPr>
              <a:t>Tüm malzemeleri düzenli bir şekilde yerlerine kaldırın.</a:t>
            </a: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endParaRPr lang="tr-TR" altLang="tr-TR" sz="2500">
              <a:solidFill>
                <a:srgbClr val="FF0000"/>
              </a:solidFill>
              <a:latin typeface="Arial" pitchFamily="34" charset="0"/>
            </a:endParaRPr>
          </a:p>
          <a:p>
            <a:pPr eaLnBrk="1" hangingPunct="1">
              <a:spcBef>
                <a:spcPct val="0"/>
              </a:spcBef>
              <a:buClrTx/>
              <a:buSzTx/>
              <a:buFontTx/>
              <a:buNone/>
            </a:pPr>
            <a:r>
              <a:rPr lang="tr-TR" altLang="tr-TR" sz="2500">
                <a:solidFill>
                  <a:srgbClr val="FF0000"/>
                </a:solidFill>
                <a:latin typeface="Arial" pitchFamily="34" charset="0"/>
              </a:rPr>
              <a:t>10. Adım</a:t>
            </a:r>
            <a:endParaRPr lang="tr-TR" altLang="tr-TR" sz="2500" b="0">
              <a:solidFill>
                <a:srgbClr val="FF0000"/>
              </a:solidFill>
              <a:latin typeface="Arial" pitchFamily="34" charset="0"/>
            </a:endParaRPr>
          </a:p>
          <a:p>
            <a:pPr eaLnBrk="1" hangingPunct="1">
              <a:spcBef>
                <a:spcPct val="0"/>
              </a:spcBef>
              <a:buClrTx/>
              <a:buSzTx/>
              <a:buFontTx/>
              <a:buNone/>
            </a:pPr>
            <a:r>
              <a:rPr lang="tr-TR" altLang="tr-TR" sz="2500">
                <a:latin typeface="Arial" pitchFamily="34" charset="0"/>
              </a:rPr>
              <a:t>Patlak lastiği tamir ettirin.</a:t>
            </a:r>
            <a:r>
              <a:rPr lang="tr-TR" altLang="tr-TR" sz="2500" b="0">
                <a:latin typeface="Arial" pitchFamily="34" charset="0"/>
              </a:rPr>
              <a:t>Lastiğinizin her an tekrar patlayabileceğini düşünerek, patlak lastiği bir an önce tamir ettirin. Daha sonra, lastiklerin yerini tekrar değiştirin</a:t>
            </a:r>
            <a:endParaRPr lang="tr-TR" altLang="tr-TR" sz="2500">
              <a:latin typeface="Arial" pitchFamily="34" charset="0"/>
            </a:endParaRPr>
          </a:p>
        </p:txBody>
      </p:sp>
      <p:pic>
        <p:nvPicPr>
          <p:cNvPr id="11981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2924175"/>
            <a:ext cx="3671888" cy="191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4"/>
          <p:cNvSpPr txBox="1">
            <a:spLocks noChangeArrowheads="1"/>
          </p:cNvSpPr>
          <p:nvPr/>
        </p:nvSpPr>
        <p:spPr bwMode="auto">
          <a:xfrm>
            <a:off x="166688" y="2924175"/>
            <a:ext cx="8640762"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50000"/>
              </a:spcBef>
              <a:buClrTx/>
              <a:buSzTx/>
              <a:buFontTx/>
              <a:buNone/>
            </a:pPr>
            <a:r>
              <a:rPr lang="tr-TR" altLang="tr-TR" sz="3000">
                <a:solidFill>
                  <a:srgbClr val="0000FF"/>
                </a:solidFill>
                <a:latin typeface="Arial" pitchFamily="34" charset="0"/>
              </a:rPr>
              <a:t>Lastikler otomobilin tüm teknik özelliklerini yere aktaran önemli parçalardır. Otomobiller fizik kurallarına göre hareket eder ve durur. Otomobillerin bu hareketleri sırasında yerle temasını sağlayan tek unsur lastiklerdir. Otomobilin kontrol edilebilmesinde lastiğin önemi göz ardı edilemeyecek kadar büyüktür.</a:t>
            </a:r>
          </a:p>
        </p:txBody>
      </p:sp>
      <p:pic>
        <p:nvPicPr>
          <p:cNvPr id="120835" name="Picture 4" descr="http://www.egitimbulgaria.com/wp-content/uploads/2012/01/dikkat.gif">
            <a:hlinkClick r:id="rId2"/>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688" y="981075"/>
            <a:ext cx="2200275" cy="174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6" name="AutoShape 6" descr="data:image/jpeg;base64,/9j/4AAQSkZJRgABAQAAAQABAAD/2wCEAAkGBhAODhIPEBASFRAQGBYWFhUSEw8RFxEWFRIWFRMWFxIYJyYeFxojGRQUIC8gIycpLC0sFR8xNTAqNSYsLCkBCQoKDgwOGg8PGjUkHiQyNSovLyw1LSwsLTAsLCwvKTAsLiw1LCwpKjUqLCwuLywsLCwsLi8sLiosLCwsLCwsLP/AABEIANIA8AMBIgACEQEDEQH/xAAcAAEAAgIDAQAAAAAAAAAAAAAABgcEBQIDCAH/xABEEAABAwIBBgkLAwIEBwAAAAABAAIDBBEFBiExUWGBBxITIjJBQnGRFBYXI1JTVIKTwdJikqFysTNjwvAVNaKjs9Hh/8QAGwEBAAIDAQEAAAAAAAAAAAAAAAUGAgQHAQP/xAA3EQACAQIDBAcHAgcBAAAAAAAAAQIDBBESMRMhQVEFFBVhcZGhIlJTscHh8IHRBiMyM0Ji8ST/2gAMAwEAAhEDEQA/ALxREQBERAEREAREQBERAEREAREQBF01FZHELySMYNb3Nb/dfKauil/w5GPt7Dmu/svMTLLLDHDcd6Ii9MQiIgCIiAIiIAiIgCIiAIiIAiIgCIiAIiIAiIgCIiAIiIAoDl9l+6mcaSlI5Uf4kmY8ncX4rRo41tJ6r69Enyqx9tBSPnNi/oxtPaeeiO4ZydgKoWaZz3Oe8kucS5xOkkm5J3rUuarj7K1LJ0H0dGvJ1qqxitFzf7I+1FQ+VxfI5z3nS55Lid5zr5DK6Nwexxa4aHNJaR3EZwuCKOLxgsMOBZ2QfCC+WRtJVuu52aOU2Bcepj9ZPUevQc5urGXmxriCCCQRnBGYgjQQVeuReUQr6RshI5VnMlH6gOlbU4WO8jqUhbVXL2ZFK6d6NjRar0lgnquT+/5qb5ERbhWAiIgCIiAIiIAiIgCIiAIiIAiIgCIiAIiIAiIgCIonwiZS+R0nJsNp6i7W20sb23+BsNrhqWMpKKxZ97ehK4qxpQ1ZAeEPKTy2rLGG8FPdrbaHO7b/ABFhsbtUVRFDyk5PFnULehGhTjShogvpC3eSmE8vNx3D1cVif1O7I++7au3K/CeSl5Zo5kpz7H9fjp8Vq7eO12fEx6zDbbLj+biPKRZDZSeQVbXOPqZbMk1AX5r/AJSfAuUdRbMZOLxRnWoxrU3Tno9x6TBX1Qvgyyk8ppvJpD62nAAvpfHoad3RPy61NFMwkpxxRy+6t5W1WVKeq/EwiIsjXCIiAIiIAiIgCIiAIiIAiIgCIiAIiIAiIgOE8zY2Oe8gNYC5xOgAC5J3KhMqMedX1b5zfi9GNp7LB0R3nOTtJU74VcpOJGKGM86SzpbdTL81vzEX7htVXKPuqmLyou38P2Ozh1ia3y08Pv8ALxC5xRF7g1ou5xAAHWTmC4KU5GYTcmpcMzbtZ39p27RvOpRtaqqUHJlhr1lRg5skeE4cKaFsY0jO4+046T9u4Bc8RoWzxOidocMx9k9R3FZKKu55Zs3HUqrqScs+O/Uquop3RvdG8WcwkEbQutS/LPCbgVLRnFmv7tDXfbwUQVioVVVgpFpt6yrU1JGxwDGX0VTHUM7B5w9thzObvH8gHqV+0dWyeJksZuyQBzTrBFwvOKsngpykzuoJDpu+G/jIz+7h8ykbapleV8SC6fsdrT28Fvjr4fb9yy0RFIlGCIiAIiIAiIgCIiAIiIAiIgCIiAIiIAsLGcVZSU8lRJ0Yxe3W46GtG0kgb1mqpeFHKTl5xRxn1cBu+3alto+UG3eTqXyq1MkcSQ6Os3d11T4avw/NxDsRr31Mz55Dd8ji479AGwCwGwLGRFEanTIxUUktEZOH0Tp5WxN0uOn2R1ncFZdNTtiY2Ngs1gAG5aLI/CeTi5Zw58ujYzq8dPdZbjE8RjpYJJ5TaOJpc4/2AHWSbADWQoS7qurUyR4fMrvSFxnnlWkfxmSio/GuFqunkPIOEEXU1rWOcR+p7gc/dYLhg/CxiEDwZniePra9rGm36XtAIPfcbFs9j3GXHdjy/NxAdfpY4by8ZYg9pa4Xa4EEawcxVa4thxppnRHQM7T7TToP++sFWBg2LR1lPHUQm7JBcX0g3s5pGsEEblr8q8J5eHlGj1kVz/U3tD77tq1bWq6NTJLwfcye6PuVTnhwl+Iga7qSqfDIyWM2fGQ5p1EG4XSinCyNJrBnoLJ3GmV1LHUMzcYWc32HjM5u4/xYrZKneDTKTyWq8nefU1JAz6GSaGHf0T8upXEpajUzxxOadJ2TtK7gv6XvXh9giIvsRoREQBERAEREAREQBERAEREAREJQGiyyyiFBSOkBHKu5kY1vI021AXO63WqKe8uJJJJJuSc5JOcknWpFl3lJ5dVktN4Ibsj1HPzn/MR4AKNqKr1M8t2iOi9D2PVaGMl7Ut7+i/OIWywDCvKZw09BvOf3at5zeK1wViZO4V5NAAR6x/Of39Tdw/m6jbqtsobtWbl5X2NPdq9DZgWzKJcKv/KJv6ov/K3/AOKWqL8JzL4PU7OTPhPGom0f8+HivmVKv/bl4MoBERX0rZd/A9f/AIXn99Jb9rPvdThQ7gmjthMZ9p8p/wCu32UxVEvXjcT8WWO3/tR8CvspcJ8nnPFHq5Lubs9pu4/wQtQrJxzCxUwOZ2hnYdTho3HRvVbuaQSCLEZiD1EaQpO0rbSGD1RbLG42tPB6oK78g8pPL6QF5vPDZkmsm3Nf8wHiCqPW8yOyhNBVtlJPJO5ko/QTptrac+4jrUlQqZJdxr9LWXW6DUf6lvX1X6/PAvhFxY8OAIIIOcEZwQdBBXJSxzgIiIAiIgCIiAIiIAiIgCIiAKG8JeUnktN5PGfXVAIzaWR6HnZfojvOpSyrqmQxvlkPFZGC5xPUALlUHlDjT66qkqH5uMbNb7DB0G+GnaSta4qZY4LVk70JY9YrbSS9mO/xfBfX/prURdlPA6R7WNF3OIAG0qLbwOgN4b2bzJHCeVl5Vw5kWj9T+rw0+CnCxsNoG08LYm9kZz7RPSO8rJVeuK21njw4FWuq+2qOXDgFocvYuPhVWP8ALJ/a4O+y3y12UsPKUNUz2oZR/wBp1lhReWpF96+ZpVFjBruPNKIi6CVgv7gxi4uD023lD4zP+1lKVpMiYeJhdIP8ph/cOP8A6lu1QLl5q033v5llpLCnFdwUMyywniPFQ0c2TM7Y/XvH8japmumtpGzRujf0Xi3dqI2g2O5KFXZTUjdtq7o1FLhxKtRd1ZSuhkdG/pMNjt1EbCLHeulWJPFYotSaaxRbPBblJy0Bo5D6yAXZftRXtb5Sbdxap2vPGD4q+kqI6iPpRm9upw0OadhFxvV/YbiDKmFk8ZuyRocN/UdoNwdoUnbVM0cr1RQ+nbHYVtrFezL0fH9/MyURFtFfCIiAIiIAiIgCIiAIi12UGMsoqaSof2BzR7bjma0d5/i5XjeCxZnCEqklCKxb3EH4VspOjQRnU+W3jGz/AFH5VWi7qyrfNI+WQ3fIS5x1km53LpUPUnnlidOsbSNpRVJfr3viFLcjMJ01Lhpu1n9nO+3io7heHuqJmxDr0n2WjpH/AH1kKyoYWsaGNFmtAAGoDQou+rZY5Fq/ka/SNxkjs1q/kc0RFDEAFwnj47HN9oEeIt91zX0IeHlhwsbal8WbjUHJ1U7PYkkb+15H2WNBHx3taO0QPE2XRFLFYlXaweB6XwaDk6WBnsRRt8I2j7LMQNtm1ZvBFzyTxbZaEsFgERF4ekZyywnjsFQ0c5mZ+1vUdx/g7FDVa72BwIIuCLEHrB0hVvjWGGmndH2dLTradG8aNymLGtitm+GhO9G3GaOyeq08DAVhcFWUnEkNDIebJd0V+p9rvbvAuNoOtV6ucMzo3tewlr2EOaRpaQbgjepWnNwlijbvLWN1RlSlx07nwPSKLUZLY82vpGTiwd0ZGjsvHSHdoI2ELbqYTTWKOY1KcqU3CS3rcERF6fMIiIAiIgCIiAKn+E3KTymp8mjPqqYkG2h0uhx+Xo/uU+y5yk8gpHOafXS3ZHsNuc/5Rn77a1RxK0rqp/gi2fw/Y4t3M1puX1f08z4iLbZN4T5TOOMPVx8523U3ef4BUbOahFyfAt1SapxcpaIkuSeE8jDyjh6yWx/pb2Rv0+Gpb1EVbqTdSTkyp1ajqzc3xCIiwPmEKIgPOmW8HJ4pWN/znu/c7jfdYuTUPHrqVntTRDxkat3wp0xjxec9UgjeN8TQf5aVi8HdNymLUo9l/H/Y1z/9KvMan/kU/wDXH0K44/zsvf8AU9CIiKjFjCIiALT5T4T5RBdo9ZHdzdo7Td4HiAtwizhNwkpLgZ06jpyUo8Cp0W7yqwnkJuO0erluR+l3ab99+xaRWOnNTipItlKoqkFOPElfB3lJ5HViN5tBUWa6+hruw/xNjsOxXSvNaurg8yl8tpAx5vPT2a++lzew/eBY7WnWpK1qf4Mqv8Q2OlzBd0vo/p5EqREW8VAIiIAiIgC+OcACSbAZyTmsvqg3CjlJyEApIz6yoHOtpbFoP7jm7g5YTmoRxZs2ltK5qxpR4+nNkCyzyiNfVukB9UzmRD9IPS73HP3WHUtCiKHlJyeLOoUaUaMFThotx9a0k2AuToA61Y+BYWKaAM7Z5zzrceruGjco3kdhPKSGdw5seZu1+vcP5IU0UNfVsXs1w1IfpK4xeyXDUIiKNIgIiIAiIgK14XclJqgxVkEbnljTHI1gLnBty5juKM5A4zgdWZY3BHknNHM+tnjcwBpZGHtLS4uI4zgDnsALX6+MdS32UXCtR0chiY108jDZ3ELWsaRpHKG9z3AjauvAeFyjqZBHKx0DnZgXlr2X6gXi3F7yLbVOKV51TZqHs8+OHh+biOaobfNm3/UnKIigyRCIiAIiIDDxfDhUwujOk52n2XDQft3EqtZIy1xa4Wc0kEHqIzEK1lEMs8J4rhUtGZ1g/Yey7fo3DWpGxrZZbN8SV6OuMstm9Hp4kWW3yVx91BVsnF+J0ZGjtMPSzaxmI2hahFNJtPFE3UpxqwcJrc9x6Rhma9rXtILXAEEaCCLgjcuar3gqyk5SM0Mh50V3RX62X5zflJv3HYrCUxTmpxxRzC8tZWtaVKXDTvXAIiLM1AiIgMfEK5lPC+aQ2ZG0uJ2DqG06B3qgcaxZ9ZUSVEnSkN7ey0ZmtHcLBTbhVyk47xQxnmss6W3W7Sxm4c47S3Uq7Ubc1MzyrgXvoGx2NLbSXtS07l99fILupKV0sjY2DnPNh/7Owady6VMcjMJ4rTUOGd+ZmxvWd5zdw2qOr1VSg5E1c1lRpuXkSCho2wRNiboYLd56ydpNyu9EVdbbeLKq228WERF4eBERAFH8vsTfS4ZUSxkh/FDARmLeUe1hIPUQHHfZSBa/KHB21tJNTONhK2wOniuBDmOtscAdy+tFxjUi5aYrHzMKibg0tTzQizcXwaajmdDOwse3XocOpzT2gdYXDDcMlqpWwwRufI7Q1o/knqG05gr/AJ45c2O7mVnK8cOJefBlib6nC4i8kujLornrDDzfBpaNylS1OSmBCgooqa4LmAl5Ghz3HjOI2XNhsAW2VCuJRlVlKGmLwLLSTUEpa4BERfA+gREQBddTTNlY6N4u14sf9612IieG9BNp4oq+vonQSuidpadOsdR3hY6m2WGE8pHy7Rz4ultZ1+Bz9xKhKsVvV2sFLjxLVa11WpqXHiZOG4g+mmjnjNnxuDht1g7CLg7Cr/wfFGVdPHUR9GQXt1tOhzTtBBG5ed1POC3KTkZjRyH1c5uy/Zkto+YDxA1qRtqmWWV6MiOnbHb0drFe1H1XHy18y2ERFJlCC1eUuNChpJKg5y0WaD2nuNmDuuc+wFbRQPheeRRwgdEy590b7fdfOrLLBtG7YUVXuYU5aN7yq6id0j3SPJc95LnE6SSbk+K60RQ51BLDcjOwbDTUzNj7Olx1NGnf1b1ZEbA0BoFgAAAOoDMAqxpMQlhvyT3N42ni2z20f3WT5wVXv5PELQubepWlue5Ebd2tSvJYNYIsdFXHnBVe/k8QnnBVe/k8QtXs+fNGn2XU95epY6KuPOCq9/J4hPOCq9/J4hOz580Oy6nvL1LHRVx5wVXv5PEJ5wVXv5PEJ2fPmh2XU95epY6KuPOCq9/J4hPOCq9/J4hOz580Oy6nvL1LAq6GKdvFljZI3VIxrx4OuvlHh8MALYYo4wdIjYxgPfxQLqAecFV7+TxCecFV7+TxC96jVwwzbv1POyp444osdFXHnBVe/k8QnnBVe/k8QvOz580e9l1PeXqWOirjzgqvfyeITzgqvfyeITs+fNDsup7y9Sx0VcecFV7+TxCecFV7+TxCdnz5odl1PeXqWOirjzgqvfyeITzgqvfyeITs+fNDsup7y9SxyL5joKrnHsL8mnLR0Hc5n9J6txzeC+ecFV7+TxCx6vEZZgBJI53F0ca2a+lbNtbVKMscVgbdpaVKEsW1gzGXJjy0hzSQQQQRmIINwQdd1xRSBJl9ZIY95fRsmP8AiDmSAdT26dxBDvmW6VdcDrzyVU3sh0ZHeWuB/hrVYql6UnKCbOY9JUI0LqdOOifz3/ULQZc4Ga2hkjYLyMtIwa3Nvm3tLhvW/RfSUVJYM1aNWVGpGpHVPE82EWXxXDlZwbxVjjPA4RTuzuuLskOsgZ2u2jw61Bp+DXEmmwga4a2SRWP7iD/Cip0JxemJ0O26Xta8MXJRfFPd/wBIuikno7xL4Y/Ug/JPR3iXwx+pB+Sw2c+TNrr1t8SPmiNopJ6O8S+GP1IPyT0d4l8MfqQfkmznyY69bfEj5ojaKSejvEvhj9SD8k9HeJfDH6kH5Js58mOvW3xI+aI2ikno7xL4Y/Ug/JPR3iXwx+pB+SbOfJjr1t8SPmiNopJ6O8S+GP1IPyT0d4l8MfqQfkmznyY69bfEj5ojaKSejvEvhj9SD8k9HeJfDH6kH5Js58mOvW3xI+aI2ikno7xL4Y/Ug/JPR3iXwx+pB+SbOfJjr1t8SPmiNopJ6O8S+GP1IPyT0d4l8MfqQfkmznyY69bfEj5ojaKSejvEvhj9SD8k9HeJfDH6kH5Js58mOvW3xI+aI2ikno7xL4Y/Ug/JPR3iXwx+pB+SbOfJjr1t8SPmiNopJ6O8S+GP1IPyT0d4l8MfqQfkmznyY69bfEj5ojaKTxcG+JONjAG7XSQ2HgSf4U0yV4Mo6V7Zqlwllbna1oPJsI0HPnedV7DZ1rOFCcnoa1x0ta0I5s6k+S3/AC0NlweYE6joRygtLMeUcDpbcAMadoaAe8lSdEUpGKikkc8r1pV6kqktW8QiIsj4hERAEREAREQBERAEREAREQBERAEREAREQBERAEREAREQBERAEREB/9k="/>
          <p:cNvSpPr>
            <a:spLocks noChangeAspect="1" noChangeArrowheads="1"/>
          </p:cNvSpPr>
          <p:nvPr/>
        </p:nvSpPr>
        <p:spPr bwMode="auto">
          <a:xfrm>
            <a:off x="4318000" y="-960438"/>
            <a:ext cx="2286000" cy="2000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sp>
        <p:nvSpPr>
          <p:cNvPr id="120837" name="AutoShape 8" descr="data:image/jpeg;base64,/9j/4AAQSkZJRgABAQAAAQABAAD/2wCEAAkGBhAODhIPEBASFRAQGBYWFhUSEw8RFxEWFRIWFRMWFxIYJyYeFxojGRQUIC8gIycpLC0sFR8xNTAqNSYsLCkBCQoKDgwOGg8PGjUkHiQyNSovLyw1LSwsLTAsLCwvKTAsLiw1LCwpKjUqLCwuLywsLCwsLi8sLiosLCwsLCwsLP/AABEIANIA8AMBIgACEQEDEQH/xAAcAAEAAgIDAQAAAAAAAAAAAAAABgcEBQIDCAH/xABEEAABAwIBBgkLAwIEBwAAAAABAAIDBBEFBiExUWGBBxITIjJBQnGRFBYXI1JTVIKTwdJikqFysTNjwvAVNaKjs9Hh/8QAGwEBAAIDAQEAAAAAAAAAAAAAAAUGAgQHAQP/xAA3EQACAQIDBAcHAgcBAAAAAAAAAQIDBBESMRMhQVEFFBVhcZGhIlJTscHh8IHRBiMyM0Ji8ST/2gAMAwEAAhEDEQA/ALxREQBERAEREAREQBERAEREAREQBF01FZHELySMYNb3Nb/dfKauil/w5GPt7Dmu/svMTLLLDHDcd6Ii9MQiIgCIiAIiIAiIgCIiAIiIAiIgCIiAIiIAiIgCIiAIiIAoDl9l+6mcaSlI5Uf4kmY8ncX4rRo41tJ6r69Enyqx9tBSPnNi/oxtPaeeiO4ZydgKoWaZz3Oe8kucS5xOkkm5J3rUuarj7K1LJ0H0dGvJ1qqxitFzf7I+1FQ+VxfI5z3nS55Lid5zr5DK6Nwexxa4aHNJaR3EZwuCKOLxgsMOBZ2QfCC+WRtJVuu52aOU2Bcepj9ZPUevQc5urGXmxriCCCQRnBGYgjQQVeuReUQr6RshI5VnMlH6gOlbU4WO8jqUhbVXL2ZFK6d6NjRar0lgnquT+/5qb5ERbhWAiIgCIiAIiIAiIgCIiAIiIAiIgCIiAIiIAiIgCIonwiZS+R0nJsNp6i7W20sb23+BsNrhqWMpKKxZ97ehK4qxpQ1ZAeEPKTy2rLGG8FPdrbaHO7b/ABFhsbtUVRFDyk5PFnULehGhTjShogvpC3eSmE8vNx3D1cVif1O7I++7au3K/CeSl5Zo5kpz7H9fjp8Vq7eO12fEx6zDbbLj+biPKRZDZSeQVbXOPqZbMk1AX5r/AJSfAuUdRbMZOLxRnWoxrU3Tno9x6TBX1Qvgyyk8ppvJpD62nAAvpfHoad3RPy61NFMwkpxxRy+6t5W1WVKeq/EwiIsjXCIiAIiIAiIgCIiAIiIAiIgCIiAIiIAiIgOE8zY2Oe8gNYC5xOgAC5J3KhMqMedX1b5zfi9GNp7LB0R3nOTtJU74VcpOJGKGM86SzpbdTL81vzEX7htVXKPuqmLyou38P2Ozh1ia3y08Pv8ALxC5xRF7g1ou5xAAHWTmC4KU5GYTcmpcMzbtZ39p27RvOpRtaqqUHJlhr1lRg5skeE4cKaFsY0jO4+046T9u4Bc8RoWzxOidocMx9k9R3FZKKu55Zs3HUqrqScs+O/Uquop3RvdG8WcwkEbQutS/LPCbgVLRnFmv7tDXfbwUQVioVVVgpFpt6yrU1JGxwDGX0VTHUM7B5w9thzObvH8gHqV+0dWyeJksZuyQBzTrBFwvOKsngpykzuoJDpu+G/jIz+7h8ykbapleV8SC6fsdrT28Fvjr4fb9yy0RFIlGCIiAIiIAiIgCIiAIiIAiIgCIiAIiIAsLGcVZSU8lRJ0Yxe3W46GtG0kgb1mqpeFHKTl5xRxn1cBu+3alto+UG3eTqXyq1MkcSQ6Os3d11T4avw/NxDsRr31Mz55Dd8ji479AGwCwGwLGRFEanTIxUUktEZOH0Tp5WxN0uOn2R1ncFZdNTtiY2Ngs1gAG5aLI/CeTi5Zw58ujYzq8dPdZbjE8RjpYJJ5TaOJpc4/2AHWSbADWQoS7qurUyR4fMrvSFxnnlWkfxmSio/GuFqunkPIOEEXU1rWOcR+p7gc/dYLhg/CxiEDwZniePra9rGm36XtAIPfcbFs9j3GXHdjy/NxAdfpY4by8ZYg9pa4Xa4EEawcxVa4thxppnRHQM7T7TToP++sFWBg2LR1lPHUQm7JBcX0g3s5pGsEEblr8q8J5eHlGj1kVz/U3tD77tq1bWq6NTJLwfcye6PuVTnhwl+Iga7qSqfDIyWM2fGQ5p1EG4XSinCyNJrBnoLJ3GmV1LHUMzcYWc32HjM5u4/xYrZKneDTKTyWq8nefU1JAz6GSaGHf0T8upXEpajUzxxOadJ2TtK7gv6XvXh9giIvsRoREQBERAEREAREQBERAEREAREJQGiyyyiFBSOkBHKu5kY1vI021AXO63WqKe8uJJJJJuSc5JOcknWpFl3lJ5dVktN4Ibsj1HPzn/MR4AKNqKr1M8t2iOi9D2PVaGMl7Ut7+i/OIWywDCvKZw09BvOf3at5zeK1wViZO4V5NAAR6x/Of39Tdw/m6jbqtsobtWbl5X2NPdq9DZgWzKJcKv/KJv6ov/K3/AOKWqL8JzL4PU7OTPhPGom0f8+HivmVKv/bl4MoBERX0rZd/A9f/AIXn99Jb9rPvdThQ7gmjthMZ9p8p/wCu32UxVEvXjcT8WWO3/tR8CvspcJ8nnPFHq5Lubs9pu4/wQtQrJxzCxUwOZ2hnYdTho3HRvVbuaQSCLEZiD1EaQpO0rbSGD1RbLG42tPB6oK78g8pPL6QF5vPDZkmsm3Nf8wHiCqPW8yOyhNBVtlJPJO5ko/QTptrac+4jrUlQqZJdxr9LWXW6DUf6lvX1X6/PAvhFxY8OAIIIOcEZwQdBBXJSxzgIiIAiIgCIiAIiIAiIgCIiAKG8JeUnktN5PGfXVAIzaWR6HnZfojvOpSyrqmQxvlkPFZGC5xPUALlUHlDjT66qkqH5uMbNb7DB0G+GnaSta4qZY4LVk70JY9YrbSS9mO/xfBfX/prURdlPA6R7WNF3OIAG0qLbwOgN4b2bzJHCeVl5Vw5kWj9T+rw0+CnCxsNoG08LYm9kZz7RPSO8rJVeuK21njw4FWuq+2qOXDgFocvYuPhVWP8ALJ/a4O+y3y12UsPKUNUz2oZR/wBp1lhReWpF96+ZpVFjBruPNKIi6CVgv7gxi4uD023lD4zP+1lKVpMiYeJhdIP8ph/cOP8A6lu1QLl5q033v5llpLCnFdwUMyywniPFQ0c2TM7Y/XvH8japmumtpGzRujf0Xi3dqI2g2O5KFXZTUjdtq7o1FLhxKtRd1ZSuhkdG/pMNjt1EbCLHeulWJPFYotSaaxRbPBblJy0Bo5D6yAXZftRXtb5Sbdxap2vPGD4q+kqI6iPpRm9upw0OadhFxvV/YbiDKmFk8ZuyRocN/UdoNwdoUnbVM0cr1RQ+nbHYVtrFezL0fH9/MyURFtFfCIiAIiIAiIgCIiAIi12UGMsoqaSof2BzR7bjma0d5/i5XjeCxZnCEqklCKxb3EH4VspOjQRnU+W3jGz/AFH5VWi7qyrfNI+WQ3fIS5x1km53LpUPUnnlidOsbSNpRVJfr3viFLcjMJ01Lhpu1n9nO+3io7heHuqJmxDr0n2WjpH/AH1kKyoYWsaGNFmtAAGoDQou+rZY5Fq/ka/SNxkjs1q/kc0RFDEAFwnj47HN9oEeIt91zX0IeHlhwsbal8WbjUHJ1U7PYkkb+15H2WNBHx3taO0QPE2XRFLFYlXaweB6XwaDk6WBnsRRt8I2j7LMQNtm1ZvBFzyTxbZaEsFgERF4ekZyywnjsFQ0c5mZ+1vUdx/g7FDVa72BwIIuCLEHrB0hVvjWGGmndH2dLTradG8aNymLGtitm+GhO9G3GaOyeq08DAVhcFWUnEkNDIebJd0V+p9rvbvAuNoOtV6ucMzo3tewlr2EOaRpaQbgjepWnNwlijbvLWN1RlSlx07nwPSKLUZLY82vpGTiwd0ZGjsvHSHdoI2ELbqYTTWKOY1KcqU3CS3rcERF6fMIiIAiIgCIiAKn+E3KTymp8mjPqqYkG2h0uhx+Xo/uU+y5yk8gpHOafXS3ZHsNuc/5Rn77a1RxK0rqp/gi2fw/Y4t3M1puX1f08z4iLbZN4T5TOOMPVx8523U3ef4BUbOahFyfAt1SapxcpaIkuSeE8jDyjh6yWx/pb2Rv0+Gpb1EVbqTdSTkyp1ajqzc3xCIiwPmEKIgPOmW8HJ4pWN/znu/c7jfdYuTUPHrqVntTRDxkat3wp0xjxec9UgjeN8TQf5aVi8HdNymLUo9l/H/Y1z/9KvMan/kU/wDXH0K44/zsvf8AU9CIiKjFjCIiALT5T4T5RBdo9ZHdzdo7Td4HiAtwizhNwkpLgZ06jpyUo8Cp0W7yqwnkJuO0erluR+l3ab99+xaRWOnNTipItlKoqkFOPElfB3lJ5HViN5tBUWa6+hruw/xNjsOxXSvNaurg8yl8tpAx5vPT2a++lzew/eBY7WnWpK1qf4Mqv8Q2OlzBd0vo/p5EqREW8VAIiIAiIgC+OcACSbAZyTmsvqg3CjlJyEApIz6yoHOtpbFoP7jm7g5YTmoRxZs2ltK5qxpR4+nNkCyzyiNfVukB9UzmRD9IPS73HP3WHUtCiKHlJyeLOoUaUaMFThotx9a0k2AuToA61Y+BYWKaAM7Z5zzrceruGjco3kdhPKSGdw5seZu1+vcP5IU0UNfVsXs1w1IfpK4xeyXDUIiKNIgIiIAiIgK14XclJqgxVkEbnljTHI1gLnBty5juKM5A4zgdWZY3BHknNHM+tnjcwBpZGHtLS4uI4zgDnsALX6+MdS32UXCtR0chiY108jDZ3ELWsaRpHKG9z3AjauvAeFyjqZBHKx0DnZgXlr2X6gXi3F7yLbVOKV51TZqHs8+OHh+biOaobfNm3/UnKIigyRCIiAIiIDDxfDhUwujOk52n2XDQft3EqtZIy1xa4Wc0kEHqIzEK1lEMs8J4rhUtGZ1g/Yey7fo3DWpGxrZZbN8SV6OuMstm9Hp4kWW3yVx91BVsnF+J0ZGjtMPSzaxmI2hahFNJtPFE3UpxqwcJrc9x6Rhma9rXtILXAEEaCCLgjcuar3gqyk5SM0Mh50V3RX62X5zflJv3HYrCUxTmpxxRzC8tZWtaVKXDTvXAIiLM1AiIgMfEK5lPC+aQ2ZG0uJ2DqG06B3qgcaxZ9ZUSVEnSkN7ey0ZmtHcLBTbhVyk47xQxnmss6W3W7Sxm4c47S3Uq7Ubc1MzyrgXvoGx2NLbSXtS07l99fILupKV0sjY2DnPNh/7Owady6VMcjMJ4rTUOGd+ZmxvWd5zdw2qOr1VSg5E1c1lRpuXkSCho2wRNiboYLd56ydpNyu9EVdbbeLKq228WERF4eBERAFH8vsTfS4ZUSxkh/FDARmLeUe1hIPUQHHfZSBa/KHB21tJNTONhK2wOniuBDmOtscAdy+tFxjUi5aYrHzMKibg0tTzQizcXwaajmdDOwse3XocOpzT2gdYXDDcMlqpWwwRufI7Q1o/knqG05gr/AJ45c2O7mVnK8cOJefBlib6nC4i8kujLornrDDzfBpaNylS1OSmBCgooqa4LmAl5Ghz3HjOI2XNhsAW2VCuJRlVlKGmLwLLSTUEpa4BERfA+gREQBddTTNlY6N4u14sf9612IieG9BNp4oq+vonQSuidpadOsdR3hY6m2WGE8pHy7Rz4ultZ1+Bz9xKhKsVvV2sFLjxLVa11WpqXHiZOG4g+mmjnjNnxuDht1g7CLg7Cr/wfFGVdPHUR9GQXt1tOhzTtBBG5ed1POC3KTkZjRyH1c5uy/Zkto+YDxA1qRtqmWWV6MiOnbHb0drFe1H1XHy18y2ERFJlCC1eUuNChpJKg5y0WaD2nuNmDuuc+wFbRQPheeRRwgdEy590b7fdfOrLLBtG7YUVXuYU5aN7yq6id0j3SPJc95LnE6SSbk+K60RQ51BLDcjOwbDTUzNj7Olx1NGnf1b1ZEbA0BoFgAAAOoDMAqxpMQlhvyT3N42ni2z20f3WT5wVXv5PELQubepWlue5Ebd2tSvJYNYIsdFXHnBVe/k8QnnBVe/k8QtXs+fNGn2XU95epY6KuPOCq9/J4hPOCq9/J4hOz580Oy6nvL1LHRVx5wVXv5PEJ5wVXv5PEJ2fPmh2XU95epY6KuPOCq9/J4hPOCq9/J4hOz580Oy6nvL1LAq6GKdvFljZI3VIxrx4OuvlHh8MALYYo4wdIjYxgPfxQLqAecFV7+TxCecFV7+TxC96jVwwzbv1POyp444osdFXHnBVe/k8QnnBVe/k8QvOz580e9l1PeXqWOirjzgqvfyeITzgqvfyeITs+fNDsup7y9Sx0VcecFV7+TxCecFV7+TxCdnz5odl1PeXqWOirjzgqvfyeITzgqvfyeITs+fNDsup7y9SxyL5joKrnHsL8mnLR0Hc5n9J6txzeC+ecFV7+TxCx6vEZZgBJI53F0ca2a+lbNtbVKMscVgbdpaVKEsW1gzGXJjy0hzSQQQQRmIINwQdd1xRSBJl9ZIY95fRsmP8AiDmSAdT26dxBDvmW6VdcDrzyVU3sh0ZHeWuB/hrVYql6UnKCbOY9JUI0LqdOOifz3/ULQZc4Ga2hkjYLyMtIwa3Nvm3tLhvW/RfSUVJYM1aNWVGpGpHVPE82EWXxXDlZwbxVjjPA4RTuzuuLskOsgZ2u2jw61Bp+DXEmmwga4a2SRWP7iD/Cip0JxemJ0O26Xta8MXJRfFPd/wBIuikno7xL4Y/Ug/JPR3iXwx+pB+Sw2c+TNrr1t8SPmiNopJ6O8S+GP1IPyT0d4l8MfqQfkmznyY69bfEj5ojaKSejvEvhj9SD8k9HeJfDH6kH5Js58mOvW3xI+aI2ikno7xL4Y/Ug/JPR3iXwx+pB+SbOfJjr1t8SPmiNopJ6O8S+GP1IPyT0d4l8MfqQfkmznyY69bfEj5ojaKSejvEvhj9SD8k9HeJfDH6kH5Js58mOvW3xI+aI2ikno7xL4Y/Ug/JPR3iXwx+pB+SbOfJjr1t8SPmiNopJ6O8S+GP1IPyT0d4l8MfqQfkmznyY69bfEj5ojaKSejvEvhj9SD8k9HeJfDH6kH5Js58mOvW3xI+aI2ikno7xL4Y/Ug/JPR3iXwx+pB+SbOfJjr1t8SPmiNopJ6O8S+GP1IPyT0d4l8MfqQfkmznyY69bfEj5ojaKTxcG+JONjAG7XSQ2HgSf4U0yV4Mo6V7Zqlwllbna1oPJsI0HPnedV7DZ1rOFCcnoa1x0ta0I5s6k+S3/AC0NlweYE6joRygtLMeUcDpbcAMadoaAe8lSdEUpGKikkc8r1pV6kqktW8QiIsj4hERAEREAREQBERAEREAREQBERAEREAREQBERAEREAREQBERAEREB/9k="/>
          <p:cNvSpPr>
            <a:spLocks noChangeAspect="1" noChangeArrowheads="1"/>
          </p:cNvSpPr>
          <p:nvPr/>
        </p:nvSpPr>
        <p:spPr bwMode="auto">
          <a:xfrm>
            <a:off x="4470400" y="-808038"/>
            <a:ext cx="2286000" cy="2000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pic>
        <p:nvPicPr>
          <p:cNvPr id="120838" name="Picture 10" descr="SİTEMİZ SALDIRIYA UĞRADI!KARŞINIZA GELEN EKRANI DİKKATE ALMAYI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325" y="776288"/>
            <a:ext cx="2263775" cy="206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Dikdörtgen"/>
          <p:cNvSpPr>
            <a:spLocks noChangeArrowheads="1"/>
          </p:cNvSpPr>
          <p:nvPr/>
        </p:nvSpPr>
        <p:spPr bwMode="auto">
          <a:xfrm>
            <a:off x="-41275" y="1931988"/>
            <a:ext cx="8964613"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000" u="sng">
                <a:latin typeface="Arial" pitchFamily="34" charset="0"/>
              </a:rPr>
              <a:t>Değiştirme Işlemi Sırasında;</a:t>
            </a:r>
          </a:p>
          <a:p>
            <a:pPr eaLnBrk="1" hangingPunct="1">
              <a:spcBef>
                <a:spcPct val="0"/>
              </a:spcBef>
              <a:buClrTx/>
              <a:buSzTx/>
              <a:buFontTx/>
              <a:buNone/>
            </a:pPr>
            <a:r>
              <a:rPr lang="tr-TR" altLang="tr-TR" sz="2000">
                <a:latin typeface="Arial" pitchFamily="34" charset="0"/>
              </a:rPr>
              <a:t/>
            </a:r>
            <a:br>
              <a:rPr lang="tr-TR" altLang="tr-TR" sz="2000">
                <a:latin typeface="Arial" pitchFamily="34" charset="0"/>
              </a:rPr>
            </a:br>
            <a:r>
              <a:rPr lang="tr-TR" altLang="tr-TR" sz="2000" b="0">
                <a:solidFill>
                  <a:srgbClr val="0000FF"/>
                </a:solidFill>
                <a:latin typeface="Arial" pitchFamily="34" charset="0"/>
              </a:rPr>
              <a:t>• Far ampulünün fişi çekilir.</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Far ampulünün lastiği çıkarılır.</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Yanan ampül çıkarılır. Aracınızda bulunan yedek ampülle değiştirilir. Ampulü taktıktan sonra yine sırasıyla lastik ve fiş takılır. </a:t>
            </a:r>
            <a:r>
              <a:rPr lang="tr-TR" altLang="tr-TR" sz="2000">
                <a:latin typeface="Arial" pitchFamily="34" charset="0"/>
              </a:rPr>
              <a:t/>
            </a:r>
            <a:br>
              <a:rPr lang="tr-TR" altLang="tr-TR" sz="2000">
                <a:latin typeface="Arial" pitchFamily="34" charset="0"/>
              </a:rPr>
            </a:br>
            <a:endParaRPr lang="tr-TR" altLang="tr-TR" sz="2000">
              <a:latin typeface="Arial" pitchFamily="34" charset="0"/>
            </a:endParaRPr>
          </a:p>
        </p:txBody>
      </p:sp>
      <p:sp>
        <p:nvSpPr>
          <p:cNvPr id="121859" name="2 Metin kutusu"/>
          <p:cNvSpPr txBox="1">
            <a:spLocks noChangeArrowheads="1"/>
          </p:cNvSpPr>
          <p:nvPr/>
        </p:nvSpPr>
        <p:spPr bwMode="auto">
          <a:xfrm>
            <a:off x="-49213" y="923925"/>
            <a:ext cx="9144001"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5400">
                <a:solidFill>
                  <a:srgbClr val="FF0000"/>
                </a:solidFill>
                <a:latin typeface="Arial" pitchFamily="34" charset="0"/>
              </a:rPr>
              <a:t>AMPUL DEĞİŞİMİ</a:t>
            </a:r>
          </a:p>
        </p:txBody>
      </p:sp>
      <p:pic>
        <p:nvPicPr>
          <p:cNvPr id="12186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4227513"/>
            <a:ext cx="2520950" cy="2292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21861"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32138" y="4216400"/>
            <a:ext cx="2303462" cy="2290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121862"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56325" y="4216400"/>
            <a:ext cx="2520950" cy="226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Dikdörtgen"/>
          <p:cNvSpPr>
            <a:spLocks noChangeArrowheads="1"/>
          </p:cNvSpPr>
          <p:nvPr/>
        </p:nvSpPr>
        <p:spPr bwMode="auto">
          <a:xfrm>
            <a:off x="0" y="981075"/>
            <a:ext cx="91440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a:latin typeface="Arial" pitchFamily="34" charset="0"/>
              </a:rPr>
              <a:t> </a:t>
            </a:r>
            <a:r>
              <a:rPr lang="tr-TR" altLang="tr-TR" sz="2500">
                <a:solidFill>
                  <a:srgbClr val="FF0000"/>
                </a:solidFill>
                <a:latin typeface="Arial" pitchFamily="34" charset="0"/>
              </a:rPr>
              <a:t>Aracın fazla yakıt yakmasının nedenleri</a:t>
            </a:r>
          </a:p>
        </p:txBody>
      </p:sp>
      <p:sp>
        <p:nvSpPr>
          <p:cNvPr id="122883" name="2 Dikdörtgen"/>
          <p:cNvSpPr>
            <a:spLocks noChangeArrowheads="1"/>
          </p:cNvSpPr>
          <p:nvPr/>
        </p:nvSpPr>
        <p:spPr bwMode="auto">
          <a:xfrm>
            <a:off x="12700" y="1628775"/>
            <a:ext cx="91440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rgbClr val="0000FF"/>
                </a:solidFill>
                <a:latin typeface="Arial" pitchFamily="34" charset="0"/>
              </a:rPr>
              <a:t>Taşıtlarda fazla yakıt sarfiyatına yol açan nedenler aşağıdaki gibi gruplandırılabilir.</a:t>
            </a:r>
            <a:br>
              <a:rPr lang="tr-TR" altLang="tr-TR" sz="2000">
                <a:solidFill>
                  <a:srgbClr val="0000FF"/>
                </a:solidFill>
                <a:latin typeface="Arial" pitchFamily="34" charset="0"/>
              </a:rPr>
            </a:br>
            <a:r>
              <a:rPr lang="tr-TR" altLang="tr-TR" sz="2000">
                <a:latin typeface="Arial" pitchFamily="34" charset="0"/>
              </a:rPr>
              <a:t/>
            </a:r>
            <a:br>
              <a:rPr lang="tr-TR" altLang="tr-TR" sz="2000">
                <a:latin typeface="Arial" pitchFamily="34" charset="0"/>
              </a:rPr>
            </a:br>
            <a:r>
              <a:rPr lang="tr-TR" altLang="tr-TR" sz="2400" b="0" u="sng">
                <a:solidFill>
                  <a:srgbClr val="F31403"/>
                </a:solidFill>
                <a:latin typeface="Arial" pitchFamily="34" charset="0"/>
              </a:rPr>
              <a:t>Araçtan kaynaklanan kusurlar:</a:t>
            </a:r>
            <a:r>
              <a:rPr lang="tr-TR" altLang="tr-TR" sz="2000">
                <a:solidFill>
                  <a:srgbClr val="F31403"/>
                </a:solidFill>
                <a:latin typeface="Arial" pitchFamily="34" charset="0"/>
              </a:rPr>
              <a:t/>
            </a:r>
            <a:br>
              <a:rPr lang="tr-TR" altLang="tr-TR" sz="2000">
                <a:solidFill>
                  <a:srgbClr val="F31403"/>
                </a:solidFill>
                <a:latin typeface="Arial" pitchFamily="34" charset="0"/>
              </a:rPr>
            </a:br>
            <a:r>
              <a:rPr lang="tr-TR" altLang="tr-TR" sz="2000">
                <a:solidFill>
                  <a:srgbClr val="F31403"/>
                </a:solidFill>
                <a:latin typeface="Arial" pitchFamily="34" charset="0"/>
              </a:rPr>
              <a:t/>
            </a:r>
            <a:br>
              <a:rPr lang="tr-TR" altLang="tr-TR" sz="2000">
                <a:solidFill>
                  <a:srgbClr val="F31403"/>
                </a:solidFill>
                <a:latin typeface="Arial" pitchFamily="34" charset="0"/>
              </a:rPr>
            </a:br>
            <a:r>
              <a:rPr lang="tr-TR" altLang="tr-TR" sz="2000">
                <a:solidFill>
                  <a:srgbClr val="0000FF"/>
                </a:solidFill>
                <a:latin typeface="Arial" pitchFamily="34" charset="0"/>
              </a:rPr>
              <a:t>-Karbüratörün bakımsız ve pis olması, </a:t>
            </a:r>
            <a:br>
              <a:rPr lang="tr-TR" altLang="tr-TR" sz="2000">
                <a:solidFill>
                  <a:srgbClr val="0000FF"/>
                </a:solidFill>
                <a:latin typeface="Arial" pitchFamily="34" charset="0"/>
              </a:rPr>
            </a:br>
            <a:r>
              <a:rPr lang="tr-TR" altLang="tr-TR" sz="2000">
                <a:solidFill>
                  <a:srgbClr val="0000FF"/>
                </a:solidFill>
                <a:latin typeface="Arial" pitchFamily="34" charset="0"/>
              </a:rPr>
              <a:t>-Bujilerin bozuk ve ayarsız olmasından dolayı ateşlemeyi düzgün yapamaması, </a:t>
            </a:r>
            <a:br>
              <a:rPr lang="tr-TR" altLang="tr-TR" sz="2000">
                <a:solidFill>
                  <a:srgbClr val="0000FF"/>
                </a:solidFill>
                <a:latin typeface="Arial" pitchFamily="34" charset="0"/>
              </a:rPr>
            </a:br>
            <a:r>
              <a:rPr lang="tr-TR" altLang="tr-TR" sz="2000">
                <a:solidFill>
                  <a:srgbClr val="0000FF"/>
                </a:solidFill>
                <a:latin typeface="Arial" pitchFamily="34" charset="0"/>
              </a:rPr>
              <a:t>-Lastik havalarının az olmasından dolayı sürtünmenin artması, </a:t>
            </a:r>
            <a:br>
              <a:rPr lang="tr-TR" altLang="tr-TR" sz="2000">
                <a:solidFill>
                  <a:srgbClr val="0000FF"/>
                </a:solidFill>
                <a:latin typeface="Arial" pitchFamily="34" charset="0"/>
              </a:rPr>
            </a:br>
            <a:r>
              <a:rPr lang="tr-TR" altLang="tr-TR" sz="2000">
                <a:solidFill>
                  <a:srgbClr val="0000FF"/>
                </a:solidFill>
                <a:latin typeface="Arial" pitchFamily="34" charset="0"/>
              </a:rPr>
              <a:t>-Fren ayarlarının bozuk olması, </a:t>
            </a:r>
            <a:br>
              <a:rPr lang="tr-TR" altLang="tr-TR" sz="2000">
                <a:solidFill>
                  <a:srgbClr val="0000FF"/>
                </a:solidFill>
                <a:latin typeface="Arial" pitchFamily="34" charset="0"/>
              </a:rPr>
            </a:br>
            <a:r>
              <a:rPr lang="tr-TR" altLang="tr-TR" sz="2000">
                <a:solidFill>
                  <a:srgbClr val="0000FF"/>
                </a:solidFill>
                <a:latin typeface="Arial" pitchFamily="34" charset="0"/>
              </a:rPr>
              <a:t>-Hava filtresinin tıkalı olması, </a:t>
            </a:r>
            <a:br>
              <a:rPr lang="tr-TR" altLang="tr-TR" sz="2000">
                <a:solidFill>
                  <a:srgbClr val="0000FF"/>
                </a:solidFill>
                <a:latin typeface="Arial" pitchFamily="34" charset="0"/>
              </a:rPr>
            </a:br>
            <a:r>
              <a:rPr lang="tr-TR" altLang="tr-TR" sz="2000">
                <a:solidFill>
                  <a:srgbClr val="0000FF"/>
                </a:solidFill>
                <a:latin typeface="Arial" pitchFamily="34" charset="0"/>
              </a:rPr>
              <a:t>-Distribütör platin ayarının katalog değerinde olmaması, </a:t>
            </a:r>
            <a:br>
              <a:rPr lang="tr-TR" altLang="tr-TR" sz="2000">
                <a:solidFill>
                  <a:srgbClr val="0000FF"/>
                </a:solidFill>
                <a:latin typeface="Arial" pitchFamily="34" charset="0"/>
              </a:rPr>
            </a:br>
            <a:r>
              <a:rPr lang="tr-TR" altLang="tr-TR" sz="2000">
                <a:solidFill>
                  <a:srgbClr val="0000FF"/>
                </a:solidFill>
                <a:latin typeface="Arial" pitchFamily="34" charset="0"/>
              </a:rPr>
              <a:t>-Akümülatör ve bağlantı kablolarının bozukluğu, </a:t>
            </a:r>
            <a:br>
              <a:rPr lang="tr-TR" altLang="tr-TR" sz="2000">
                <a:solidFill>
                  <a:srgbClr val="0000FF"/>
                </a:solidFill>
                <a:latin typeface="Arial" pitchFamily="34" charset="0"/>
              </a:rPr>
            </a:br>
            <a:r>
              <a:rPr lang="tr-TR" altLang="tr-TR" sz="2000">
                <a:solidFill>
                  <a:srgbClr val="0000FF"/>
                </a:solidFill>
                <a:latin typeface="Arial" pitchFamily="34" charset="0"/>
              </a:rPr>
              <a:t>-Rölanti devrinin katalog değerinde olmaması, </a:t>
            </a:r>
            <a:br>
              <a:rPr lang="tr-TR" altLang="tr-TR" sz="2000">
                <a:solidFill>
                  <a:srgbClr val="0000FF"/>
                </a:solidFill>
                <a:latin typeface="Arial" pitchFamily="34" charset="0"/>
              </a:rPr>
            </a:br>
            <a:r>
              <a:rPr lang="tr-TR" altLang="tr-TR" sz="2000">
                <a:solidFill>
                  <a:srgbClr val="0000FF"/>
                </a:solidFill>
                <a:latin typeface="Arial" pitchFamily="34" charset="0"/>
              </a:rPr>
              <a:t>-Fren balatalarının ayarsız ve sıkı olması, </a:t>
            </a:r>
            <a:br>
              <a:rPr lang="tr-TR" altLang="tr-TR" sz="2000">
                <a:solidFill>
                  <a:srgbClr val="0000FF"/>
                </a:solidFill>
                <a:latin typeface="Arial" pitchFamily="34" charset="0"/>
              </a:rPr>
            </a:br>
            <a:r>
              <a:rPr lang="tr-TR" altLang="tr-TR" sz="2000">
                <a:solidFill>
                  <a:srgbClr val="0000FF"/>
                </a:solidFill>
                <a:latin typeface="Arial" pitchFamily="34" charset="0"/>
              </a:rPr>
              <a:t>-Debriyajın kaçırması,</a:t>
            </a:r>
            <a:r>
              <a:rPr lang="tr-TR" altLang="tr-TR" sz="2000" b="0">
                <a:solidFill>
                  <a:srgbClr val="0000FF"/>
                </a:solidFill>
                <a:latin typeface="Arial" pitchFamily="34" charset="0"/>
              </a:rPr>
              <a:t> </a:t>
            </a:r>
            <a:endParaRPr lang="tr-TR" altLang="tr-TR" sz="2000">
              <a:solidFill>
                <a:srgbClr val="0000FF"/>
              </a:solidFill>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Dikdörtgen"/>
          <p:cNvSpPr>
            <a:spLocks noChangeArrowheads="1"/>
          </p:cNvSpPr>
          <p:nvPr/>
        </p:nvSpPr>
        <p:spPr bwMode="auto">
          <a:xfrm>
            <a:off x="0" y="0"/>
            <a:ext cx="8964613"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tr-TR" altLang="tr-TR" sz="3600">
              <a:solidFill>
                <a:srgbClr val="FF0000"/>
              </a:solidFill>
              <a:latin typeface="Arial" pitchFamily="34" charset="0"/>
            </a:endParaRPr>
          </a:p>
          <a:p>
            <a:pPr eaLnBrk="1" hangingPunct="1">
              <a:spcBef>
                <a:spcPct val="0"/>
              </a:spcBef>
              <a:buClrTx/>
              <a:buSzTx/>
              <a:buFontTx/>
              <a:buNone/>
            </a:pPr>
            <a:r>
              <a:rPr lang="tr-TR" altLang="tr-TR" sz="3600">
                <a:solidFill>
                  <a:srgbClr val="FF0000"/>
                </a:solidFill>
                <a:latin typeface="Arial" pitchFamily="34" charset="0"/>
              </a:rPr>
              <a:t>Sürücüden kaynaklanan kusurlar:</a:t>
            </a:r>
            <a:r>
              <a:rPr lang="tr-TR" altLang="tr-TR" sz="3600">
                <a:latin typeface="Arial" pitchFamily="34" charset="0"/>
              </a:rPr>
              <a:t/>
            </a:r>
            <a:br>
              <a:rPr lang="tr-TR" altLang="tr-TR" sz="3600">
                <a:latin typeface="Arial" pitchFamily="34" charset="0"/>
              </a:rPr>
            </a:br>
            <a:r>
              <a:rPr lang="tr-TR" altLang="tr-TR" sz="3600">
                <a:latin typeface="Arial" pitchFamily="34" charset="0"/>
              </a:rPr>
              <a:t/>
            </a:r>
            <a:br>
              <a:rPr lang="tr-TR" altLang="tr-TR" sz="3600">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Düşük vitesle seyretmek, </a:t>
            </a:r>
            <a:r>
              <a:rPr lang="tr-TR" altLang="tr-TR" sz="3600">
                <a:solidFill>
                  <a:srgbClr val="0000FF"/>
                </a:solidFill>
                <a:latin typeface="Arial" pitchFamily="34" charset="0"/>
              </a:rPr>
              <a:t/>
            </a:r>
            <a:br>
              <a:rPr lang="tr-TR" altLang="tr-TR" sz="3600">
                <a:solidFill>
                  <a:srgbClr val="0000FF"/>
                </a:solidFill>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Şehir içerisinde yapılan duraklamalarda motoru kapatarak, tekrar çalıştırmak, </a:t>
            </a:r>
            <a:r>
              <a:rPr lang="tr-TR" altLang="tr-TR" sz="3600">
                <a:solidFill>
                  <a:srgbClr val="0000FF"/>
                </a:solidFill>
                <a:latin typeface="Arial" pitchFamily="34" charset="0"/>
              </a:rPr>
              <a:t/>
            </a:r>
            <a:br>
              <a:rPr lang="tr-TR" altLang="tr-TR" sz="3600">
                <a:solidFill>
                  <a:srgbClr val="0000FF"/>
                </a:solidFill>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Aniden hızlanmak, gereksiz yere fren yapmak, marşa gereğinden fazla basarak motoru boğmak, </a:t>
            </a:r>
            <a:r>
              <a:rPr lang="tr-TR" altLang="tr-TR" sz="3600">
                <a:solidFill>
                  <a:srgbClr val="0000FF"/>
                </a:solidFill>
                <a:latin typeface="Arial" pitchFamily="34" charset="0"/>
              </a:rPr>
              <a:t/>
            </a:r>
            <a:br>
              <a:rPr lang="tr-TR" altLang="tr-TR" sz="3600">
                <a:solidFill>
                  <a:srgbClr val="0000FF"/>
                </a:solidFill>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Klimanın bilinçsiz kullanımı, </a:t>
            </a:r>
            <a:r>
              <a:rPr lang="tr-TR" altLang="tr-TR" sz="3600">
                <a:solidFill>
                  <a:srgbClr val="0000FF"/>
                </a:solidFill>
                <a:latin typeface="Arial" pitchFamily="34" charset="0"/>
              </a:rPr>
              <a:t/>
            </a:r>
            <a:br>
              <a:rPr lang="tr-TR" altLang="tr-TR" sz="3600">
                <a:solidFill>
                  <a:srgbClr val="0000FF"/>
                </a:solidFill>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Arabayı çalıştırırken gaza basmak </a:t>
            </a:r>
            <a:r>
              <a:rPr lang="tr-TR" altLang="tr-TR" sz="3600">
                <a:solidFill>
                  <a:srgbClr val="0000FF"/>
                </a:solidFill>
                <a:latin typeface="Arial" pitchFamily="34" charset="0"/>
              </a:rPr>
              <a:t/>
            </a:r>
            <a:br>
              <a:rPr lang="tr-TR" altLang="tr-TR" sz="3600">
                <a:solidFill>
                  <a:srgbClr val="0000FF"/>
                </a:solidFill>
                <a:latin typeface="Arial" pitchFamily="34" charset="0"/>
              </a:rPr>
            </a:br>
            <a:r>
              <a:rPr lang="tr-TR" altLang="tr-TR" sz="3600">
                <a:solidFill>
                  <a:srgbClr val="0000FF"/>
                </a:solidFill>
                <a:latin typeface="Arial" pitchFamily="34" charset="0"/>
              </a:rPr>
              <a:t>*</a:t>
            </a:r>
            <a:r>
              <a:rPr lang="tr-TR" altLang="tr-TR" sz="3600" b="0">
                <a:solidFill>
                  <a:srgbClr val="0000FF"/>
                </a:solidFill>
                <a:latin typeface="Arial" pitchFamily="34" charset="0"/>
              </a:rPr>
              <a:t>Yakıt tasarrufu için neler yapılmalıdır</a:t>
            </a:r>
            <a:endParaRPr lang="tr-TR" altLang="tr-TR" sz="3600">
              <a:solidFill>
                <a:srgbClr val="0000FF"/>
              </a:solidFill>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Dikdörtgen"/>
          <p:cNvSpPr>
            <a:spLocks noChangeArrowheads="1"/>
          </p:cNvSpPr>
          <p:nvPr/>
        </p:nvSpPr>
        <p:spPr bwMode="auto">
          <a:xfrm>
            <a:off x="179388" y="1412875"/>
            <a:ext cx="8964612"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rgbClr val="FF0000"/>
                </a:solidFill>
                <a:latin typeface="Arial" pitchFamily="34" charset="0"/>
              </a:rPr>
              <a:t>İŞTE AZ YAKTIRAN ÖNLEMLER</a:t>
            </a:r>
            <a:r>
              <a:rPr lang="tr-TR" altLang="tr-TR" sz="2000">
                <a:latin typeface="Arial" pitchFamily="34" charset="0"/>
              </a:rPr>
              <a:t/>
            </a:r>
            <a:br>
              <a:rPr lang="tr-TR" altLang="tr-TR" sz="2000">
                <a:latin typeface="Arial" pitchFamily="34" charset="0"/>
              </a:rPr>
            </a:br>
            <a:r>
              <a:rPr lang="tr-TR" altLang="tr-TR" sz="2000" b="0">
                <a:solidFill>
                  <a:srgbClr val="0000FF"/>
                </a:solidFill>
                <a:latin typeface="Arial" pitchFamily="34" charset="0"/>
              </a:rPr>
              <a:t>- "Zorunlu olmadıkça otomobilinizi 2000-3000 devir aralığında kullanın </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Hep yeşil ışıklarda geçmek, kırmızıya yakalanmamak için kentlerdeki ’yeşil dalga’ hızlarına dikkat edin </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Çok uzun süre yanan kırmızı ışıklarda kesinlikle motoru stop etmeyin </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Otomobilinizin bagajında su bidonu benzeri ağırlık yapacak gereksiz yükler bulundurmayın </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Şehir içinde, kırmızı ışığı görür görmez gazdan ayağınızı çekin ve aracınızı ışığa kadar ek benzin yakma durumundan kurtarın. </a:t>
            </a: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a:solidFill>
                  <a:srgbClr val="0000FF"/>
                </a:solidFill>
                <a:latin typeface="Arial" pitchFamily="34" charset="0"/>
              </a:rPr>
              <a:t/>
            </a:r>
            <a:br>
              <a:rPr lang="tr-TR" altLang="tr-TR" sz="2000">
                <a:solidFill>
                  <a:srgbClr val="0000FF"/>
                </a:solidFill>
                <a:latin typeface="Arial" pitchFamily="34" charset="0"/>
              </a:rPr>
            </a:br>
            <a:r>
              <a:rPr lang="tr-TR" altLang="tr-TR" sz="2000" b="0">
                <a:solidFill>
                  <a:srgbClr val="0000FF"/>
                </a:solidFill>
                <a:latin typeface="Arial" pitchFamily="34" charset="0"/>
              </a:rPr>
              <a:t>- Ani ve aşırı gaza basmalardan, gereksiz ani frenlerden kaçının.</a:t>
            </a:r>
          </a:p>
          <a:p>
            <a:pPr eaLnBrk="1" hangingPunct="1">
              <a:spcBef>
                <a:spcPct val="0"/>
              </a:spcBef>
              <a:buClrTx/>
              <a:buSzTx/>
              <a:buFontTx/>
              <a:buNone/>
            </a:pPr>
            <a:endParaRPr lang="tr-TR" altLang="tr-TR" sz="2000" b="0">
              <a:solidFill>
                <a:srgbClr val="0000FF"/>
              </a:solidFill>
              <a:latin typeface="Arial" pitchFamily="34" charset="0"/>
            </a:endParaRPr>
          </a:p>
          <a:p>
            <a:pPr eaLnBrk="1" hangingPunct="1">
              <a:spcBef>
                <a:spcPct val="0"/>
              </a:spcBef>
              <a:buClrTx/>
              <a:buSzTx/>
              <a:buFontTx/>
              <a:buNone/>
            </a:pPr>
            <a:r>
              <a:rPr lang="tr-TR" altLang="tr-TR" sz="2000" b="0">
                <a:solidFill>
                  <a:srgbClr val="0000FF"/>
                </a:solidFill>
                <a:latin typeface="Arial" pitchFamily="34" charset="0"/>
              </a:rPr>
              <a:t>- Araç yüksek hızda giderken camlar açık bırakılmamalı.</a:t>
            </a:r>
          </a:p>
          <a:p>
            <a:pPr eaLnBrk="1" hangingPunct="1">
              <a:spcBef>
                <a:spcPct val="0"/>
              </a:spcBef>
              <a:buClrTx/>
              <a:buSzTx/>
              <a:buFontTx/>
              <a:buNone/>
            </a:pPr>
            <a:r>
              <a:rPr lang="tr-TR" altLang="tr-TR" sz="2000">
                <a:solidFill>
                  <a:srgbClr val="0000FF"/>
                </a:solidFill>
                <a:latin typeface="Arial" pitchFamily="34" charset="0"/>
              </a:rPr>
              <a:t/>
            </a:r>
            <a:br>
              <a:rPr lang="tr-TR" altLang="tr-TR" sz="2000">
                <a:solidFill>
                  <a:srgbClr val="0000FF"/>
                </a:solidFill>
                <a:latin typeface="Arial" pitchFamily="34" charset="0"/>
              </a:rPr>
            </a:br>
            <a:endParaRPr lang="tr-TR" altLang="tr-TR" sz="2000">
              <a:solidFill>
                <a:srgbClr val="0000FF"/>
              </a:solidFill>
              <a:latin typeface="Arial" pitchFamily="34" charset="0"/>
            </a:endParaRPr>
          </a:p>
        </p:txBody>
      </p:sp>
      <p:sp>
        <p:nvSpPr>
          <p:cNvPr id="124931" name="2 Dikdörtgen"/>
          <p:cNvSpPr>
            <a:spLocks noChangeArrowheads="1"/>
          </p:cNvSpPr>
          <p:nvPr/>
        </p:nvSpPr>
        <p:spPr bwMode="auto">
          <a:xfrm>
            <a:off x="0" y="765175"/>
            <a:ext cx="8748713"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200" u="sng">
                <a:solidFill>
                  <a:srgbClr val="FF0000"/>
                </a:solidFill>
                <a:latin typeface="Arial" pitchFamily="34" charset="0"/>
              </a:rPr>
              <a:t>Ekonomik sürüş için alınacak önlemler</a:t>
            </a:r>
          </a:p>
        </p:txBody>
      </p:sp>
    </p:spTree>
  </p:cSld>
  <p:clrMapOvr>
    <a:masterClrMapping/>
  </p:clrMapOvr>
  <p:transition spd="med">
    <p:wheel spokes="8"/>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tr-TR" altLang="tr-TR" sz="3800" smtClean="0">
                <a:solidFill>
                  <a:srgbClr val="FF0000"/>
                </a:solidFill>
              </a:rPr>
              <a:t>ARAÇTA YAKIT TASARRUFU</a:t>
            </a:r>
          </a:p>
        </p:txBody>
      </p:sp>
      <p:sp>
        <p:nvSpPr>
          <p:cNvPr id="125955" name="Rectangle 3"/>
          <p:cNvSpPr>
            <a:spLocks noGrp="1" noChangeArrowheads="1"/>
          </p:cNvSpPr>
          <p:nvPr>
            <p:ph idx="1"/>
          </p:nvPr>
        </p:nvSpPr>
        <p:spPr>
          <a:xfrm>
            <a:off x="1066800" y="1981200"/>
            <a:ext cx="7543800" cy="4543425"/>
          </a:xfrm>
        </p:spPr>
        <p:txBody>
          <a:bodyPr/>
          <a:lstStyle/>
          <a:p>
            <a:pPr marL="609600" indent="-609600" eaLnBrk="1" hangingPunct="1">
              <a:lnSpc>
                <a:spcPct val="80000"/>
              </a:lnSpc>
              <a:buClr>
                <a:srgbClr val="99FF33"/>
              </a:buClr>
              <a:buFont typeface="Wingdings" pitchFamily="2" charset="2"/>
              <a:buChar char="q"/>
            </a:pPr>
            <a:r>
              <a:rPr lang="tr-TR" altLang="tr-TR" sz="2400" b="1" smtClean="0"/>
              <a:t>Yakıt tasarrufu sağlamak için şunlara dikkat edilmelidir:</a:t>
            </a:r>
            <a:endParaRPr lang="tr-TR" altLang="tr-TR" sz="2400" smtClean="0"/>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Bujiler temizlenmeli (belirli kilometrede değiştirilmelidir).</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Hava filtresi tıkalı olmamalıdır. (belirli kilometrede değiştirilmelidir).</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Araç uygun viteste ve hızda kullanılmalıdır.</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Lastiklerin hava basıncı normal değerde olmalı.</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Fren ayarları sıkı olmamalı.</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Karbüratör ayarları ( Rolenti) doğru yapılmalıdır.</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Jikle çekili unutulmamalıdır.</a:t>
            </a:r>
          </a:p>
          <a:p>
            <a:pPr marL="609600" indent="-609600" eaLnBrk="1" hangingPunct="1">
              <a:lnSpc>
                <a:spcPct val="80000"/>
              </a:lnSpc>
              <a:buClr>
                <a:srgbClr val="99FF33"/>
              </a:buClr>
              <a:buFont typeface="Wingdings" pitchFamily="2" charset="2"/>
              <a:buAutoNum type="arabicPeriod"/>
            </a:pPr>
            <a:r>
              <a:rPr lang="tr-TR" altLang="tr-TR" sz="2400" smtClean="0">
                <a:solidFill>
                  <a:srgbClr val="0000FF"/>
                </a:solidFill>
              </a:rPr>
              <a:t>Kavrama (debriyaj) kaçırmamalıdır.</a:t>
            </a:r>
          </a:p>
        </p:txBody>
      </p:sp>
    </p:spTree>
  </p:cSld>
  <p:clrMapOvr>
    <a:masterClrMapping/>
  </p:clrMapOvr>
  <p:transition spd="med">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a:xfrm>
            <a:off x="395288" y="692150"/>
            <a:ext cx="8229600" cy="579438"/>
          </a:xfrm>
        </p:spPr>
        <p:txBody>
          <a:bodyPr/>
          <a:lstStyle/>
          <a:p>
            <a:pPr eaLnBrk="1" hangingPunct="1"/>
            <a:r>
              <a:rPr lang="tr-TR" altLang="tr-TR" sz="3000" smtClean="0">
                <a:solidFill>
                  <a:srgbClr val="FF0000"/>
                </a:solidFill>
              </a:rPr>
              <a:t>HAVA SOĞUTMALI MOTOR NASIL ÇALIŞIR?</a:t>
            </a:r>
          </a:p>
        </p:txBody>
      </p:sp>
      <p:sp>
        <p:nvSpPr>
          <p:cNvPr id="17411" name="2 İçerik Yer Tutucusu"/>
          <p:cNvSpPr>
            <a:spLocks noGrp="1"/>
          </p:cNvSpPr>
          <p:nvPr>
            <p:ph idx="1"/>
          </p:nvPr>
        </p:nvSpPr>
        <p:spPr>
          <a:xfrm>
            <a:off x="684213" y="1484313"/>
            <a:ext cx="7413625" cy="2232025"/>
          </a:xfrm>
        </p:spPr>
        <p:txBody>
          <a:bodyPr/>
          <a:lstStyle/>
          <a:p>
            <a:pPr eaLnBrk="1" hangingPunct="1"/>
            <a:r>
              <a:rPr lang="tr-TR" altLang="tr-TR" sz="2000" smtClean="0"/>
              <a:t>Hava akımı oluşturan bir pervane (fan) ile soğutma gerçekleştirilir. Fan hareketini krank milinden alır ve özel olarak kanatçıklı (petek şeklinde) üretilen silindir kapaklarına hava akımını gönderir, böylece motorun soğumasına yardımcı olur. Hava soğutmalı motorlar çalışma ısısına çok çabuk ulaşır ve ilk çalışmada oluşan aşınmalar bu tip motorlarda daha azdır. Hava soğutmalı motorlar biraz daha maliyetlidir ve gürültülü çalışırlar.</a:t>
            </a:r>
          </a:p>
        </p:txBody>
      </p:sp>
      <p:pic>
        <p:nvPicPr>
          <p:cNvPr id="17412" name="Picture 3" descr="ottomotor"/>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348038" y="3860800"/>
            <a:ext cx="262255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idx="1"/>
          </p:nvPr>
        </p:nvSpPr>
        <p:spPr>
          <a:xfrm>
            <a:off x="457200" y="620713"/>
            <a:ext cx="8229600" cy="3313112"/>
          </a:xfrm>
        </p:spPr>
        <p:txBody>
          <a:bodyPr/>
          <a:lstStyle/>
          <a:p>
            <a:pPr eaLnBrk="1" hangingPunct="1"/>
            <a:r>
              <a:rPr lang="tr-TR" altLang="tr-TR" smtClean="0">
                <a:solidFill>
                  <a:srgbClr val="0000FF"/>
                </a:solidFill>
              </a:rPr>
              <a:t>Ani gaza basmak yakıt sarfiyatını artırır.</a:t>
            </a:r>
          </a:p>
          <a:p>
            <a:pPr eaLnBrk="1" hangingPunct="1"/>
            <a:r>
              <a:rPr lang="tr-TR" altLang="tr-TR" smtClean="0">
                <a:solidFill>
                  <a:srgbClr val="0000FF"/>
                </a:solidFill>
              </a:rPr>
              <a:t>Yakıtımızı dolu bulundurmalıyız.</a:t>
            </a:r>
          </a:p>
          <a:p>
            <a:pPr eaLnBrk="1" hangingPunct="1"/>
            <a:r>
              <a:rPr lang="tr-TR" altLang="tr-TR" smtClean="0">
                <a:solidFill>
                  <a:srgbClr val="0000FF"/>
                </a:solidFill>
              </a:rPr>
              <a:t>Kaliteli yakıt almalıyız</a:t>
            </a:r>
          </a:p>
          <a:p>
            <a:pPr eaLnBrk="1" hangingPunct="1"/>
            <a:r>
              <a:rPr lang="tr-TR" altLang="tr-TR" smtClean="0">
                <a:solidFill>
                  <a:srgbClr val="0000FF"/>
                </a:solidFill>
              </a:rPr>
              <a:t>Aracımızı uygun devirde kullanmalıyız </a:t>
            </a:r>
          </a:p>
          <a:p>
            <a:pPr eaLnBrk="1" hangingPunct="1"/>
            <a:r>
              <a:rPr lang="tr-TR" altLang="tr-TR" smtClean="0">
                <a:solidFill>
                  <a:srgbClr val="0000FF"/>
                </a:solidFill>
              </a:rPr>
              <a:t>90 km saat üzerine çıkmamaya özen göstermeliyiz………………</a:t>
            </a:r>
          </a:p>
          <a:p>
            <a:pPr eaLnBrk="1" hangingPunct="1">
              <a:buFontTx/>
              <a:buNone/>
            </a:pPr>
            <a:endParaRPr lang="tr-TR" altLang="tr-TR" smtClean="0"/>
          </a:p>
          <a:p>
            <a:pPr eaLnBrk="1" hangingPunct="1"/>
            <a:endParaRPr lang="tr-TR" altLang="tr-TR" smtClean="0"/>
          </a:p>
        </p:txBody>
      </p:sp>
    </p:spTree>
  </p:cSld>
  <p:clrMapOvr>
    <a:masterClrMapping/>
  </p:clrMapOvr>
  <p:transition spd="med">
    <p:wheel spokes="8"/>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2955925" y="32464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tr-TR" altLang="tr-TR" sz="1800">
              <a:solidFill>
                <a:srgbClr val="FFFF00"/>
              </a:solidFill>
              <a:latin typeface="Arial" pitchFamily="34" charset="0"/>
            </a:endParaRPr>
          </a:p>
        </p:txBody>
      </p:sp>
      <p:sp>
        <p:nvSpPr>
          <p:cNvPr id="4" name="3 Dikdörtgen"/>
          <p:cNvSpPr/>
          <p:nvPr/>
        </p:nvSpPr>
        <p:spPr>
          <a:xfrm>
            <a:off x="0" y="472604"/>
            <a:ext cx="9144000" cy="2308324"/>
          </a:xfrm>
          <a:prstGeom prst="rect">
            <a:avLst/>
          </a:prstGeom>
          <a:noFill/>
        </p:spPr>
        <p:txBody>
          <a:bodyPr>
            <a:spAutoFit/>
          </a:bodyPr>
          <a:lstStyle/>
          <a:p>
            <a:pPr>
              <a:defRPr/>
            </a:pPr>
            <a:r>
              <a:rPr lang="tr-TR" sz="48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DERSİMİZ BİTTİ</a:t>
            </a:r>
            <a:r>
              <a:rPr lang="tr-TR" sz="48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t>
            </a:r>
          </a:p>
          <a:p>
            <a:pPr>
              <a:defRPr/>
            </a:pPr>
            <a:r>
              <a:rPr lang="tr-TR" sz="48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HERKESE </a:t>
            </a:r>
            <a:r>
              <a:rPr lang="tr-TR" sz="48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SINAVLARDA BAŞARILAR </a:t>
            </a:r>
            <a:r>
              <a:rPr lang="tr-TR" sz="48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DİLERİZ.</a:t>
            </a:r>
            <a:endParaRPr lang="tr-TR" sz="48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128004" name="4 Metin kutusu"/>
          <p:cNvSpPr txBox="1">
            <a:spLocks noChangeArrowheads="1"/>
          </p:cNvSpPr>
          <p:nvPr/>
        </p:nvSpPr>
        <p:spPr bwMode="auto">
          <a:xfrm>
            <a:off x="5292725" y="5805488"/>
            <a:ext cx="3300413"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800">
                <a:solidFill>
                  <a:schemeClr val="bg1"/>
                </a:solidFill>
                <a:latin typeface="Blackadder ITC" pitchFamily="82" charset="0"/>
              </a:rPr>
              <a:t>BARIŞ BEYYURTLU</a:t>
            </a:r>
          </a:p>
        </p:txBody>
      </p:sp>
      <p:sp>
        <p:nvSpPr>
          <p:cNvPr id="6" name="Dikdörtgen 5"/>
          <p:cNvSpPr/>
          <p:nvPr/>
        </p:nvSpPr>
        <p:spPr>
          <a:xfrm>
            <a:off x="611560" y="4005064"/>
            <a:ext cx="7673896" cy="2308324"/>
          </a:xfrm>
          <a:prstGeom prst="rect">
            <a:avLst/>
          </a:prstGeom>
          <a:noFill/>
          <a:effectLst>
            <a:outerShdw blurRad="50800" dist="38100" dir="5400000" algn="t" rotWithShape="0">
              <a:prstClr val="black">
                <a:alpha val="40000"/>
              </a:prstClr>
            </a:outerShdw>
          </a:effectLst>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7200" cap="all" dirty="0" smtClean="0">
                <a:ln w="0"/>
                <a:solidFill>
                  <a:srgbClr val="002060"/>
                </a:solidFill>
                <a:effectLst>
                  <a:reflection blurRad="12700" stA="50000" endPos="50000" dist="5000" dir="5400000" sy="-100000" rotWithShape="0"/>
                </a:effectLst>
              </a:rPr>
              <a:t>BAHÇELİEVLER</a:t>
            </a:r>
          </a:p>
          <a:p>
            <a:pPr>
              <a:defRPr/>
            </a:pPr>
            <a:r>
              <a:rPr lang="tr-TR" sz="7200" cap="all" dirty="0" smtClean="0">
                <a:ln w="0"/>
                <a:solidFill>
                  <a:srgbClr val="002060"/>
                </a:solidFill>
                <a:effectLst>
                  <a:reflection blurRad="12700" stA="50000" endPos="50000" dist="5000" dir="5400000" sy="-100000" rotWithShape="0"/>
                </a:effectLst>
              </a:rPr>
              <a:t>SÜRÜCÜ KURSU</a:t>
            </a:r>
            <a:endParaRPr lang="tr-TR" sz="7200" cap="all" dirty="0">
              <a:ln w="0"/>
              <a:solidFill>
                <a:srgbClr val="002060"/>
              </a:solidFill>
              <a:effectLst>
                <a:reflection blurRad="12700" stA="50000" endPos="50000" dist="5000" dir="5400000" sy="-100000" rotWithShape="0"/>
              </a:effectLst>
            </a:endParaRPr>
          </a:p>
        </p:txBody>
      </p:sp>
    </p:spTree>
  </p:cSld>
  <p:clrMapOvr>
    <a:masterClrMapping/>
  </p:clrMapOvr>
  <p:transition spd="med">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Dikdörtgen"/>
          <p:cNvSpPr>
            <a:spLocks noChangeArrowheads="1"/>
          </p:cNvSpPr>
          <p:nvPr/>
        </p:nvSpPr>
        <p:spPr bwMode="auto">
          <a:xfrm>
            <a:off x="4763" y="836613"/>
            <a:ext cx="9144000" cy="278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b="0">
                <a:solidFill>
                  <a:srgbClr val="0000FF"/>
                </a:solidFill>
                <a:latin typeface="Arial" pitchFamily="34" charset="0"/>
              </a:rPr>
              <a:t>Su Soğutmalı Motorlar Nasıl Çalışır</a:t>
            </a:r>
            <a:r>
              <a:rPr lang="tr-TR" altLang="tr-TR" sz="2500">
                <a:solidFill>
                  <a:srgbClr val="0000FF"/>
                </a:solidFill>
                <a:latin typeface="Arial" pitchFamily="34" charset="0"/>
              </a:rPr>
              <a:t/>
            </a:r>
            <a:br>
              <a:rPr lang="tr-TR" altLang="tr-TR" sz="2500">
                <a:solidFill>
                  <a:srgbClr val="0000FF"/>
                </a:solidFill>
                <a:latin typeface="Arial" pitchFamily="34" charset="0"/>
              </a:rPr>
            </a:br>
            <a:r>
              <a:rPr lang="tr-TR" altLang="tr-TR" sz="2500" b="0">
                <a:latin typeface="Arial" pitchFamily="34" charset="0"/>
              </a:rPr>
              <a:t>Su soğutmalı motorlarda motor, blok, ve motor kapağı içinde su kanalları bulunur, soğutma suyu bu kanallar içinde dolaşarak motor sıcaklığını dengede tutar. Motor kanallarında sıcaklığı artan su pompa vasıtasıyla radyatöre gönderilir burada soğuduktan sonra tekrar motor bloğuna geri döner, bu döngü sürekli tekrarlanarak, motor sıcaklığı azaltılır.</a:t>
            </a:r>
            <a:endParaRPr lang="tr-TR" altLang="tr-TR" sz="2500">
              <a:latin typeface="Arial" pitchFamily="34" charset="0"/>
            </a:endParaRPr>
          </a:p>
        </p:txBody>
      </p:sp>
      <p:pic>
        <p:nvPicPr>
          <p:cNvPr id="3" name="Picture 3" descr="soğutma sistemi"/>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088" y="3833813"/>
            <a:ext cx="4987925" cy="302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Text Box 4"/>
          <p:cNvSpPr txBox="1">
            <a:spLocks noChangeArrowheads="1"/>
          </p:cNvSpPr>
          <p:nvPr/>
        </p:nvSpPr>
        <p:spPr bwMode="auto">
          <a:xfrm>
            <a:off x="5076825" y="3622675"/>
            <a:ext cx="388937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200">
                <a:solidFill>
                  <a:srgbClr val="FF0000"/>
                </a:solidFill>
                <a:latin typeface="Arial" pitchFamily="34" charset="0"/>
              </a:rPr>
              <a:t>SU SOĞUTMALI</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5"/>
          <p:cNvPicPr>
            <a:picLocks noChangeAspect="1" noChangeArrowheads="1"/>
          </p:cNvPicPr>
          <p:nvPr/>
        </p:nvPicPr>
        <p:blipFill>
          <a:blip r:embed="rId2">
            <a:lum bright="70000" contrast="-70000"/>
            <a:grayscl/>
            <a:extLst>
              <a:ext uri="{28A0092B-C50C-407E-A947-70E740481C1C}">
                <a14:useLocalDpi xmlns:a14="http://schemas.microsoft.com/office/drawing/2010/main" xmlns=""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Diyagram 1"/>
          <p:cNvGraphicFramePr/>
          <p:nvPr/>
        </p:nvGraphicFramePr>
        <p:xfrm>
          <a:off x="457200" y="274638"/>
          <a:ext cx="8229600"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WordArt 3"/>
          <p:cNvSpPr>
            <a:spLocks noChangeArrowheads="1" noChangeShapeType="1" noTextEdit="1"/>
          </p:cNvSpPr>
          <p:nvPr/>
        </p:nvSpPr>
        <p:spPr bwMode="auto">
          <a:xfrm>
            <a:off x="1116013" y="2924175"/>
            <a:ext cx="6408737" cy="1441450"/>
          </a:xfrm>
          <a:prstGeom prst="rect">
            <a:avLst/>
          </a:prstGeom>
        </p:spPr>
        <p:txBody>
          <a:bodyPr wrap="none" fromWordArt="1">
            <a:prstTxWarp prst="textPlain">
              <a:avLst>
                <a:gd name="adj" fmla="val 50000"/>
              </a:avLst>
            </a:prstTxWarp>
          </a:bodyPr>
          <a:lstStyle/>
          <a:p>
            <a:pPr>
              <a:defRPr/>
            </a:pPr>
            <a:r>
              <a:rPr lang="tr-TR" sz="3600" kern="10" dirty="0">
                <a:ln w="9525">
                  <a:solidFill>
                    <a:srgbClr val="000000"/>
                  </a:solidFill>
                  <a:round/>
                  <a:headEnd type="none" w="sm" len="med"/>
                  <a:tailEnd type="none" w="lg" len="lg"/>
                </a:ln>
                <a:solidFill>
                  <a:srgbClr val="0070C0"/>
                </a:solidFill>
                <a:latin typeface="Arial Black"/>
              </a:rPr>
              <a:t>EMME</a:t>
            </a:r>
          </a:p>
          <a:p>
            <a:pPr>
              <a:defRPr/>
            </a:pPr>
            <a:r>
              <a:rPr lang="tr-TR" sz="3600" kern="10" dirty="0">
                <a:ln w="9525">
                  <a:solidFill>
                    <a:srgbClr val="000000"/>
                  </a:solidFill>
                  <a:round/>
                  <a:headEnd type="none" w="sm" len="med"/>
                  <a:tailEnd type="none" w="lg" len="lg"/>
                </a:ln>
                <a:solidFill>
                  <a:srgbClr val="8E8E8E"/>
                </a:solidFill>
                <a:latin typeface="Arial Black"/>
              </a:rPr>
              <a:t>SIKIŞTIRMA</a:t>
            </a:r>
          </a:p>
        </p:txBody>
      </p:sp>
      <p:sp>
        <p:nvSpPr>
          <p:cNvPr id="4" name="WordArt 5"/>
          <p:cNvSpPr>
            <a:spLocks noChangeArrowheads="1" noChangeShapeType="1" noTextEdit="1"/>
          </p:cNvSpPr>
          <p:nvPr/>
        </p:nvSpPr>
        <p:spPr bwMode="auto">
          <a:xfrm>
            <a:off x="1043608" y="4724400"/>
            <a:ext cx="6552727" cy="1656928"/>
          </a:xfrm>
          <a:prstGeom prst="rect">
            <a:avLst/>
          </a:prstGeom>
        </p:spPr>
        <p:txBody>
          <a:bodyPr wrap="none" fromWordArt="1">
            <a:prstTxWarp prst="textPlain">
              <a:avLst>
                <a:gd name="adj" fmla="val 50000"/>
              </a:avLst>
            </a:prstTxWarp>
          </a:bodyPr>
          <a:lstStyle/>
          <a:p>
            <a:pPr>
              <a:defRPr/>
            </a:pPr>
            <a:r>
              <a:rPr lang="tr-TR" sz="3600" kern="10" dirty="0">
                <a:ln w="9525">
                  <a:solidFill>
                    <a:srgbClr val="000000"/>
                  </a:solidFill>
                  <a:round/>
                  <a:headEnd type="none" w="sm" len="med"/>
                  <a:tailEnd type="none" w="lg" len="lg"/>
                </a:ln>
                <a:solidFill>
                  <a:srgbClr val="FF3300"/>
                </a:solidFill>
                <a:latin typeface="Arial Black"/>
              </a:rPr>
              <a:t>ATEŞLEME</a:t>
            </a:r>
          </a:p>
          <a:p>
            <a:pPr>
              <a:defRPr/>
            </a:pPr>
            <a:r>
              <a:rPr lang="tr-TR" sz="3600" kern="10" dirty="0">
                <a:ln w="9525">
                  <a:solidFill>
                    <a:srgbClr val="000000"/>
                  </a:solidFill>
                  <a:round/>
                  <a:headEnd type="none" w="sm" len="med"/>
                  <a:tailEnd type="none" w="lg" len="lg"/>
                </a:ln>
                <a:solidFill>
                  <a:schemeClr val="bg2">
                    <a:lumMod val="75000"/>
                  </a:schemeClr>
                </a:solidFill>
                <a:latin typeface="Arial Black"/>
              </a:rPr>
              <a:t>EKSOZ</a:t>
            </a:r>
          </a:p>
        </p:txBody>
      </p:sp>
      <p:sp>
        <p:nvSpPr>
          <p:cNvPr id="2" name="Dikdörtgen 1"/>
          <p:cNvSpPr/>
          <p:nvPr/>
        </p:nvSpPr>
        <p:spPr>
          <a:xfrm>
            <a:off x="73064" y="1052736"/>
            <a:ext cx="8494633"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54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ZAMANLARIN OLUŞUMU</a:t>
            </a:r>
          </a:p>
        </p:txBody>
      </p:sp>
    </p:spTree>
  </p:cSld>
  <p:clrMapOvr>
    <a:masterClrMapping/>
  </p:clrMapOvr>
  <p:transition spd="med">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etin kutusu 3"/>
          <p:cNvSpPr txBox="1">
            <a:spLocks noChangeArrowheads="1"/>
          </p:cNvSpPr>
          <p:nvPr/>
        </p:nvSpPr>
        <p:spPr bwMode="auto">
          <a:xfrm>
            <a:off x="250825" y="6237288"/>
            <a:ext cx="6697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http://www.berunes.com/16v-lik-bir-motorun-calisma-sekli/</a:t>
            </a:r>
          </a:p>
        </p:txBody>
      </p:sp>
      <p:pic>
        <p:nvPicPr>
          <p:cNvPr id="2" name="FİLM 2.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xmlns="" val="0"/>
              </a:ext>
            </a:extLst>
          </a:blip>
          <a:srcRect/>
          <a:stretch>
            <a:fillRect/>
          </a:stretch>
        </p:blipFill>
        <p:spPr bwMode="auto">
          <a:xfrm>
            <a:off x="1619250" y="692150"/>
            <a:ext cx="5545138" cy="547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500" y="4338638"/>
            <a:ext cx="1860550"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4" descr="http://upload.wikimedia.org/wikipedia/commons/a/a6/4-Stroke-Engine.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2013" y="908050"/>
            <a:ext cx="1466850" cy="318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6" descr="http://www.makinateknik.org/animasyonlar/gif/4zamanli%20motor%20silindiri.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815975" y="1628775"/>
            <a:ext cx="30480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39975" y="4338638"/>
            <a:ext cx="1751013"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27538" y="4352925"/>
            <a:ext cx="1728787"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594475" y="4338638"/>
            <a:ext cx="1658938"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ikdörtgen 1"/>
          <p:cNvSpPr/>
          <p:nvPr/>
        </p:nvSpPr>
        <p:spPr>
          <a:xfrm>
            <a:off x="429071" y="908720"/>
            <a:ext cx="3821807" cy="40011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2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 ZAMANIN OLUŞUMU</a:t>
            </a:r>
          </a:p>
        </p:txBody>
      </p:sp>
    </p:spTree>
  </p:cSld>
  <p:clrMapOvr>
    <a:masterClrMapping/>
  </p:clrMapOvr>
  <p:transition spd="med">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0" y="0"/>
          <a:ext cx="9144000" cy="7254875"/>
        </p:xfrm>
        <a:graphic>
          <a:graphicData uri="http://schemas.openxmlformats.org/drawingml/2006/table">
            <a:tbl>
              <a:tblPr/>
              <a:tblGrid>
                <a:gridCol w="9144000"/>
              </a:tblGrid>
              <a:tr h="7254875">
                <a:tc>
                  <a:txBody>
                    <a:bodyPr/>
                    <a:lstStyle/>
                    <a:p>
                      <a:endParaRPr lang="tr-TR" sz="2000" b="1" dirty="0" smtClean="0"/>
                    </a:p>
                    <a:p>
                      <a:pPr algn="ctr"/>
                      <a:r>
                        <a:rPr lang="tr-TR" sz="3200" b="1" u="sng" dirty="0" smtClean="0">
                          <a:solidFill>
                            <a:srgbClr val="FF0000"/>
                          </a:solidFill>
                        </a:rPr>
                        <a:t>MOTORUN</a:t>
                      </a:r>
                      <a:r>
                        <a:rPr lang="tr-TR" sz="3200" b="1" u="sng" baseline="0" dirty="0" smtClean="0">
                          <a:solidFill>
                            <a:srgbClr val="FF0000"/>
                          </a:solidFill>
                        </a:rPr>
                        <a:t> VE ARACIN SİSTEMLERİ</a:t>
                      </a:r>
                      <a:r>
                        <a:rPr lang="tr-TR" sz="2000" b="1" dirty="0"/>
                        <a:t/>
                      </a:r>
                      <a:br>
                        <a:rPr lang="tr-TR" sz="2000" b="1" dirty="0"/>
                      </a:br>
                      <a:r>
                        <a:rPr lang="tr-TR" sz="3200" b="1" u="none" strike="noStrike" dirty="0">
                          <a:solidFill>
                            <a:schemeClr val="tx1"/>
                          </a:solidFill>
                          <a:hlinkClick r:id="rId2"/>
                        </a:rPr>
                        <a:t>ATEŞLEME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YAKIT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YAĞLAMA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SOĞUTMA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MARŞ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ŞARJ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AYDINLATMA VE İKAZ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GÜÇ AKTARMA ORGANLARI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LASTİKLER</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FRENLER</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ÖN DÜZEN SİSTEMİ</a:t>
                      </a:r>
                      <a:r>
                        <a:rPr lang="tr-TR" sz="3200" b="1" dirty="0">
                          <a:solidFill>
                            <a:schemeClr val="tx1"/>
                          </a:solidFill>
                        </a:rPr>
                        <a:t/>
                      </a:r>
                      <a:br>
                        <a:rPr lang="tr-TR" sz="3200" b="1" dirty="0">
                          <a:solidFill>
                            <a:schemeClr val="tx1"/>
                          </a:solidFill>
                        </a:rPr>
                      </a:br>
                      <a:r>
                        <a:rPr lang="tr-TR" sz="3200" b="1" u="none" strike="noStrike" dirty="0">
                          <a:solidFill>
                            <a:schemeClr val="tx1"/>
                          </a:solidFill>
                          <a:hlinkClick r:id="rId2"/>
                        </a:rPr>
                        <a:t>SÜSPANSİYON SİSTEMİ</a:t>
                      </a:r>
                      <a:r>
                        <a:rPr lang="tr-TR" sz="2000" b="1" dirty="0"/>
                        <a:t/>
                      </a:r>
                      <a:br>
                        <a:rPr lang="tr-TR" sz="2000" b="1" dirty="0"/>
                      </a:br>
                      <a:r>
                        <a:rPr lang="tr-TR" sz="2000" b="1" dirty="0"/>
                        <a:t/>
                      </a:r>
                      <a:br>
                        <a:rPr lang="tr-TR" sz="2000" b="1" dirty="0"/>
                      </a:br>
                      <a:endParaRPr lang="tr-TR" sz="2000" dirty="0"/>
                    </a:p>
                  </a:txBody>
                  <a:tcPr marL="0" marR="0" marT="0" marB="0" anchor="ctr">
                    <a:lnL>
                      <a:noFill/>
                    </a:lnL>
                    <a:lnR>
                      <a:noFill/>
                    </a:lnR>
                    <a:lnT>
                      <a:noFill/>
                    </a:lnT>
                    <a:lnB>
                      <a:noFill/>
                    </a:lnB>
                    <a:solidFill>
                      <a:srgbClr val="E8E7E3"/>
                    </a:solidFill>
                  </a:tcPr>
                </a:tc>
              </a:tr>
            </a:tbl>
          </a:graphicData>
        </a:graphic>
      </p:graphicFrame>
    </p:spTree>
  </p:cSld>
  <p:clrMapOvr>
    <a:masterClrMapping/>
  </p:clrMapOvr>
  <p:transition spd="med">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Dikdörtgen"/>
          <p:cNvSpPr/>
          <p:nvPr/>
        </p:nvSpPr>
        <p:spPr>
          <a:xfrm>
            <a:off x="0" y="260648"/>
            <a:ext cx="9143999" cy="1200329"/>
          </a:xfrm>
          <a:prstGeom prst="rect">
            <a:avLst/>
          </a:prstGeom>
          <a:noFill/>
        </p:spPr>
        <p:txBody>
          <a:bodyPr>
            <a:spAutoFit/>
          </a:bodyPr>
          <a:lstStyle/>
          <a:p>
            <a:pPr>
              <a:defRPr/>
            </a:pPr>
            <a:r>
              <a:rPr lang="tr-TR" sz="7200" dirty="0">
                <a:ln w="12700">
                  <a:solidFill>
                    <a:schemeClr val="tx2">
                      <a:satMod val="155000"/>
                    </a:schemeClr>
                  </a:solidFill>
                  <a:prstDash val="solid"/>
                </a:ln>
                <a:solidFill>
                  <a:srgbClr val="DB1803"/>
                </a:solidFill>
                <a:effectLst>
                  <a:outerShdw blurRad="41275" dist="20320" dir="1800000" algn="tl" rotWithShape="0">
                    <a:srgbClr val="000000">
                      <a:alpha val="40000"/>
                    </a:srgbClr>
                  </a:outerShdw>
                </a:effectLst>
                <a:latin typeface="Arial" charset="0"/>
              </a:rPr>
              <a:t>ARAÇ NEDİR</a:t>
            </a:r>
          </a:p>
        </p:txBody>
      </p:sp>
      <p:sp>
        <p:nvSpPr>
          <p:cNvPr id="8195" name="Metin kutusu 1"/>
          <p:cNvSpPr txBox="1">
            <a:spLocks noChangeArrowheads="1"/>
          </p:cNvSpPr>
          <p:nvPr/>
        </p:nvSpPr>
        <p:spPr bwMode="auto">
          <a:xfrm>
            <a:off x="1187450" y="1773238"/>
            <a:ext cx="6697663" cy="163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dirty="0">
                <a:solidFill>
                  <a:srgbClr val="0000FF"/>
                </a:solidFill>
                <a:latin typeface="Arial" pitchFamily="34" charset="0"/>
              </a:rPr>
              <a:t>KARAYOLLARINDA KULLANILAN MOTORLU VEYA MOTORSUZ ÖZEL AMAÇLA  ÜRETİLMİŞ MAKİNALARA </a:t>
            </a:r>
            <a:endParaRPr lang="tr-TR" altLang="tr-TR" sz="2500" dirty="0" smtClean="0">
              <a:solidFill>
                <a:srgbClr val="0000FF"/>
              </a:solidFill>
              <a:latin typeface="Arial" pitchFamily="34" charset="0"/>
            </a:endParaRPr>
          </a:p>
          <a:p>
            <a:pPr algn="ctr" eaLnBrk="1" hangingPunct="1">
              <a:spcBef>
                <a:spcPct val="0"/>
              </a:spcBef>
              <a:buClrTx/>
              <a:buSzTx/>
              <a:buFontTx/>
              <a:buNone/>
            </a:pPr>
            <a:r>
              <a:rPr lang="tr-TR" altLang="tr-TR" sz="2500" u="sng" dirty="0" smtClean="0">
                <a:solidFill>
                  <a:srgbClr val="FF0000"/>
                </a:solidFill>
                <a:latin typeface="Arial" pitchFamily="34" charset="0"/>
              </a:rPr>
              <a:t>ARAÇ</a:t>
            </a:r>
            <a:r>
              <a:rPr lang="tr-TR" altLang="tr-TR" sz="2500" dirty="0" smtClean="0">
                <a:solidFill>
                  <a:srgbClr val="0000FF"/>
                </a:solidFill>
                <a:latin typeface="Arial" pitchFamily="34" charset="0"/>
              </a:rPr>
              <a:t> DENİR.</a:t>
            </a:r>
            <a:endParaRPr lang="tr-TR" altLang="tr-TR" sz="2500" dirty="0">
              <a:solidFill>
                <a:srgbClr val="0000FF"/>
              </a:solidFill>
              <a:latin typeface="Arial" pitchFamily="34" charset="0"/>
            </a:endParaRPr>
          </a:p>
        </p:txBody>
      </p:sp>
      <p:pic>
        <p:nvPicPr>
          <p:cNvPr id="8196" name="Picture 5" descr="http://t2.gstatic.com/images?q=tbn:ANd9GcTxRWELWztLt3S8_L52yds-paPBpXB_ZskQm7yR1SaFij89mG-R7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4370388"/>
            <a:ext cx="282892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7" descr="http://t1.gstatic.com/images?q=tbn:ANd9GcSugh3ZIkKd-woAPirIc-uExzY2h9JJmQUvEyW3ubxQ0SOsDh0i4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68688" y="4332288"/>
            <a:ext cx="268605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AutoShape 9" descr="data:image/jpeg;base64,/9j/4AAQSkZJRgABAQAAAQABAAD/2wCEAAkGBhQSERUUEhQUFRQVFRQUFBUXGBkYFxQXFRQVFBcUFBQXHCYeFxkjGRQVHy8gIycpLCwsFR4xNTAqNSYrLCkBCQoKDgwOGg8PGiokHSQsLCksLCksLCwsLCwsLCwsLCwpLCwsLCwsLCwsKSwsLCwsKSwsLCksLCwsLCwsLCwsKf/AABEIAL0BCwMBIgACEQEDEQH/xAAcAAABBQEBAQAAAAAAAAAAAAAEAQIDBQYABwj/xABGEAABAgMEBgYHBAkEAgMAAAABAAIDBBESITFBBQZRYXGREyIygaGxBxRCUsHR8ENikuEVFiMzU3KCsvGTosLSVGMkc4P/xAAaAQACAwEBAAAAAAAAAAAAAAABAgADBAUG/8QALxEAAgECBgEBBwQDAQAAAAAAAAECAxEEEhMhMVFBkQUUImFxgaFCUtHwMrHBFf/aAAwDAQACEQMRAD8Ab6y7YntjlJ0u5NdF4LtOSfg8tYmEVLbQTnEpGwiksEMMUJBE4qClEtULshPaXd6GtnanWig3IhPckLgoC8pLZ3qb9kROYiaSdiiqdhTw05oXsQW0VwcSuLFwapcItd6UHeksJ7YVMSg5AEtFLaOxcXKMtJRUgkoTqhRNg713ijmRCQvXWgonOTmxRmKopkJLa7pEhmBXstGwX3eK4PJwFUQjrW5dQpge7eFMyE914a47SAVLkSGpLSkfIRR9m+/co/V3+47kVA5X0OD0oipPVH+47f1So3NIxryUuK00HS+kHN7JKuJXWOnarxAWYtJS9C1wo2I1mh7Hch8039Zme67mFjxHCX1wKaa6Jcmi6P8AvjgAohIDaSeNFdmdlsmkdzj8ErZqBkSP6SqNVdmrJB+UVsDR+xrR4qV+jnYfAqw9Zh5PA41+SHiR4YPaBO618QhnT8hyQ7KyLot+Q8FENCxc2Gm+5WzZ0ZWuf5IlswHDtROY+KbUtwTTgynhaEOYA7/yUn6CccByKuWSDDfbd3uHwCUSLRhEdz/JDP8AMOlH+spxq3F90rnaBjD2VdskCT23U4lTt0aPfZ/Vf8UrmuxtCBmhoiNhQc0x2jYoxA5rSxJM1uiMHBn5qCZknAVLye4AIZ0JoIzhkn7FxkH+7giZyK5ppVOlJwOx80VVXFgaUQEyb9ngl9UfjQ8lcMAPZa7miOgeL7L/AA+SfMyaSKJsoRiHcj5KNw+6eVFeWn4WCa7SEkaE+h6nx+CmZA0l4v6GdmY9kC7Heo5aIXuAOe/8k7SjXXVaRjkhZKLRw+Vfisjm8+zJkSLr1IZNce/dipoOjnmo6F5zqSBd3ldLaQAzIpmGtr4o2HPxSDZeRX+UDuoted2JljwVU5KuhtrYaOJBVdDmySOsB80dpnpCOs+tPvEqjlngPFaH64rJKo83JMiNCIYFKPDsT+SlE88AhrBS6pAJUUlGYfd8csc1Ys6Ol5J4OoCtMZoVQfgrX6TiE9cu4J8PS1BQEg1qTd8UaYUM4MrxNfihZmExoFWsFTddkrHOKW4ck+x0PTG0k8So3zVSSAOSDfOQ8hyr8kRLMtHsuPdtVSxFNuyYrjMlM2aU2cPrJdCawmrqnK4geKc3RxzuG+q4yzAb7R4DZvKvT8iWY2NEhjsg76nyATP0icg3vCk9Xb7h7yo+hG5MpBswV8B+wpotA4HkUOdNkdmn13KN+mopwLVwViG+hnSkWLZgjEHkpfWAqyHpaLnQ8lO3SzqXs8QhKr9AaTDembtCb6w0+0qyPpEn2QOSjhxxmgqq7GVJl3CfXAp5r7wHcqf1yguNEO6cNe2EVNvyDTkXhhvyf5BPaXjF3j8lSQ5on2lK6au7TqpnUfYMjLkz1MXIaY0jUYlUcaITmfrvSCtMUM67DkJo0Yk/4+allJ8NN5KBed/ih3up9FMp9MZRNfD1gPskhQzOnXUvc7msuyeIy80kSeuvNO5NeXY1i6OtLhg8jl8kx2scV4I6U3rPGYbu5JwnBuRba7DYPmZom8uJUUCPfie5CmbalbEGVEqbDY0+j9L2fZJ7wFaHWl1KWB3u+SyEOaO0ck50wKXkck8quUCbXBY6S0oX42edfNVdu+tyaXBRuewY3rO55hkGOc4C4j671JKR3k417/zVRFmofu+a6DEYc6c1dHYc3koIlk3BU2mXvB7I5oSDEFLnHmh5qZ+qp5VXJWBmQE6M/ZThVFSk7EB7VK8UEJgnPxUsGWLvr8lRdLdhNbo+O5w60VvAoqJpCyOqQ7gK/ELOS7bF/wAf8Ir9IXURljsitHcR/IMjTTnXm1yHzKitjYUIZnemCONo+u9JH2lV8pfkryk51SP8Ucj81GdT35RW8irRjjt8VL69TPwXBeIrLyHVl2VDdVYowiNPcUr9CRxsKuG6RCmbNg4EeSR4irzIOqzMRNHxx7B8ELF6UYtI7ltA4lK7ePJMsY1yg6rPM5qbdvHchYMyScSe5eo9Az3ByCR8vDpgGjbcPELZD2jFbKA2qujESb3bD3oxz1fxpGG4XF5/la53iAQhnaEdiA6l17iwC/8Aqr4LXTVStvGD9GLniVIcEvTt2K3Or8XIwfxn4M+KR2rTz9rC5u/6rUsFWf6SakOyjiRW7kM+KPqq1P6kQ3MtPjvDgOs1nRGpzs2nVI4tBuwCiiej6WDamNOOOxggVz94jYro4SSdi3InvdGbbAa7apmauh5o19DspVWUbUuEDRjdIu3h8oB/cFqdX4LJeFR7XMNTV8w+FacPZp0bi0AC6m0E5qxYWpe1/wACytFbNGM/UaJlEP4Sk/UiIPbHJ3yW6ndYpWgHrUuwg1JD2kndQAoV+tssG0ZHEVwBqIbHPc7DJsOg5p/dKn7n6IRN9mLfqrFF1oHud8lJC1ceBWleB/JXM7r7FwgycV33ojKf7W135qomNeZ/KWDd4hPr4up4Kz3Go+ZfgO/Yj9DxRcGEd6YzQkc+zdxQ79eNIH2XDZSHhwUA1zntsX8JR/8ANm/1/hgsWX6Ci5ho+t6Q6EiHZ9dyrjrpO5mIeLSk/XOazH+xK/Zc/E16MiuFu1RiuxLQpYGprhjEao9F63xHRWtitstcQ0uDS2zU0tOLjSztvFBUrTuiQv8AyZXvjMWKrh8VB5bX+iC5PyVLNVyMYg5KKLq8dte5Xjej/wDJlP8AWYlNjKYlv9eH/wBlS6eK/a/QUzB0K4YM8EjpV4wYR3fmtO57B9rBPCNCPk5RmZYMXw/xt+aqlTrfqi/QbMZVxie69R+vkYtd9dy2UMh17SCNoII5hc+E3OleCq2WziS5ixpOppZd9dyX1o+6ef5LYGVhnEDkm+pwvdb4I3j+0G3QPbSglQiiR0VYLGcnLt3xSNrkKIdsU1UvrKDjce5OIhGacZ12RPNVc5pNkP8AeOa3iaHlihZTT0CJEEMPJLqnsuwa0vdeR7oKtpYSVRqyClJ7pbBUXWaI20BBe51RZdUEUzqwXmuV4TRrXFbeYTmjb0B/utJ2ldZWzDWh0FrHsuBYTVwIvBfcQ0XXVxcSs9HhtJqGkGtbyTeDjUk3r2VDDqjaMIpfb+sS8Zf5IvI+vxaMycm9E4V7y64J79bQ9lDFhtJAqRba5puuDr796H0bp6Zh3tjxO8h1wy64O9Wv6zx3Drlp4w4X/RXOrUT3sK9NcJjG6yB3ty5//Rw5Vaj5WPEiEBrYTqkC6My6uZwNFVvmy41NPwsHgGhPh0r2Wd7GnwIVqrTfRU9PplrpVkWA0ufCq0e017Daurdfa8FjpzXx94hsa37zusfgPAq805pV8ewyIWloLGjqtFBaAuoBcvNHNtX5ZDuBVMsVOMbNK5toYenO8lwWc3rRHf2oz+DTZHJtAhZSDEmIgZDY6JEdlid5JOA3kqBkmXFoaKue4NaNpcQAOZW20xNt0ZDbKytOne0GNHp1qG67ZUgkbBQ9o1GdVpy3bsja4xirRW4JH0TLSQ/+U7po2Il4Z6rbrukdj5bgUDH1wmD1YQZAZk2G0cMVSvFSSSSSalxvJO0kp8Jt4U1pN7bE048vcKZpyYN/TvBvGKcdNzGcd3gq7bxKViVVZLy/UjpR5svQOGk438Y+Ca7SMa/9qTRDgJW58E+rO3L9RNOPS9CYT8Qi+KU0zDv4ngpZN3VFwwRIpsATqtPtlcsq8APTO9+vckMVxJq7BLMu63BGaOHXeKZNPmprz7f5C4pK9gO0fe8F3SG7rY7ldOhgX07lXxGjpWil1aU/p+aPvE+3+RU0/H+gam/wTgw7fBWToQpdv+RXNgBwp4o68l5Yt10EauTzodttbjZd33j64K3i6RJ2qq1Wl2viOa7YOYtHyqtO3QTAa1PBcDHNOs2GWxVsnd6713f4q5doiEck39CwljuhcyAnx7KHfpHZ8FaTmjgRW+vBV0HRwr1rXkqI0+xlh35I/Xs1zZgucG2rFqvWNerT2rr6AkYX0wvVgdEsAByWe1pe1kRrGdp0Kjd5iPMMnkFqw1KMqizcIOhbcrtH6IhuBfFBiFxq0uJBDcq2TibjyR8zIQ4UJ0WHDaHh0OG2mLukdZLQcyWBy0Mpo8N6tkUF2GxQaWlw50KG0faOiEf/AFsAbXveVooSc6rlfZXY1W6s7/Yz74MSvZHGuXNI0GpBGCvXaNcFUEC245WvAXL0VCs6idzAwloFwGQA+vFTw2VSujMJJqeW9NebjZdQi8XY7kLNvgqkrhNggVuuTmtcAXUF1bzX4Cp4Z1QbJl7wRcLhXabwAO9Etnnw4kMUtFsQOFMSQHFp4B1DusqxRcUwRheRktIawRHvIaLIaTWuPUqTWtwwwxqqVtQMFd6zuYZqMITQyHDDYbQPuNZDJ4m8neVnSTtXMqN3PQUYRUUorY0Oqjrc7LNIFBEa6417IL/h4KbW+ZBn5gk9lwYP6YbW/BQ6hNJn4VTgIp2fYxPiQg9ZpgCdmaip6Z/gaYdyOb4fuDL8f2/6C+sDal9aAKFLycGV50Ty9x+zpwF/PFV5ixwXkkMwKu4pRMAZFQGavP7MVupcRhtGfDcnOgRX30AvJyF9MgFMzJlQQ6I4Cth1CKg0NKbeG9MZOnGiRslFN1rLMkiidJtjQqlj6C6tDQG6mBFK0repmZMiEZPuoABSl31vREQxw2rmuaK0qW0qdgrigXMiRDVzqm68m/jx3qb1Ovbi+OCGdkyLoUQIhyP1/lc4RWn2gTdvuyuNyT1AHCJyvruuTho2I40HSkbmuPhmpdkshIjYg7TrztdenRBErQuq5ppSoNCN4uOd6eNXnilYcbvaW/3AJX6tvGVnZafDHm5S8iWQjoj22bURt4qAC1xArS8ZcDenQ5n/ANuzqgX3jEXU2J8PVynadCHGK13hDqe6ispWUhwb4PWifxXACxt6FhJsn77r8wGm9HcDjEJ0BB6GK1oP7Qh7ntNAWgto1pv7VLRIytCt61HTvKzGpmjR662+vViVGPsm81Xo4kG5gLk42rGFSz6/kx1mkzPWn7V1p+9aUSjUvQN2BYfeIlOeIIYI94Hu/Nc2Xbmf9v5pHtb7yjogX2+YX0EMi9zu5o+aDmtX5aI5jnNc5zCC11qhFl1oA0xFck5rynmIVFJrhkCGsZXP8RVC0h0wTW5sM0B+/Fe7yDeatRFIvVHoqIS57rJJswG3CtC2C2t/9S6GC4n9CirsiyjwrlmHQKwxxinkaf8AFaeYLiL2uApnQeaEk5KHYFWk3VJr73WPC9xXbwzyx3MbkW+hdV4IZLmM2I90Swwsa4WSXhzw5xNCA1jakA1V1p7UiWbLxXw2WHsY57aOeRUAmhDiblSaK0i+JNw4WDIRtNdm0Mhm1WlzqttMFdtckVoLWKNNPEGI5hY+HEDi0UdToya4kY0yUlqXvc0pxcbWMbKuqR+I9wu869yG0pHeHsexjn0eahoJIaGm+4HYpTCIdR2IoDfhQAUV/q/oYxOu8lsIVtON1ra1m07TlXuWycttmZotRd2rnnmsWjTDl4MR4c2NMRZiKWOqCIQbD6IlpF1q251cxZWz0z6NA2WgRZQGLWDDfFh9QvFqHXpGCgLm1qKXm7O+lN6Uix01AhQqUhwGwrryCHloYT7RDbLe6mIWm1lmGy8u+E0kxx0Uu15JJbBYXPcGmtWguhs6opg3ZVcyaluzsKcXGNvJmNV9HlmlLDmhpbAcS3ClpgIvbW/rhEad9H8eLNRIkMwbD3GJe4gtLu00izU3+am1chvGlY3SOq9ssy2Tja6KWtE76kraQpgPrZINKVpTPDhUK2CUo7jNuLVujz5vo7mRjFgjhaP/ABTm+j+IMZho4MJ8yFqo0GOcY7RcK0Y07HGmGxw4X3nAYy785gnA3CmHapTaa48L8zlj0C8jOnUFoxjuO8Mp/wAiuGp8IXOiRTyHzWrhQaN7RdfeTWte/wAkLEg70bR6JeRRfqnL/fPF3yCQavQB9nWm0lXDoG9QmEdqmxPiK1+jITcGM5A+ab0DRgGjg0DyCKmIR2oR8I7VLoNmcYzsibt58L0LMzTsCTzr5pxl95UUSWbmkckOosGEJrsad9FE6WAJvA8lO6XbuTegbsHifJLmGysaA0C9wUbZilwvUolxk2vcUtsDGyO9op8UMwcrLrUuITNCousPyplT4rfiJuWE1KjNdMGhBpDdgQcS0BbsuGQ5led9ovNV+38nOxStO398ndIUtveElsbAu6TcFzjKVpH1Rc16a0jYUrYexb2dAfaBSWkhhHau6IlJtYmw2YidR13su8AVQ6An4Vl9mICXRC7HC4AXDKgGKu5uGejfeew/Ie6civHnC+4Oruu86rq+z7Wl9gOnqK1z15zQ/wC1OGDSB5tcnQJMigqLIaADUVqDTYBSlMM15M2JGF7Xu4Wh/hTw9LTQwiRQTdcT8HLr57FDwbf6j1dmjBjVw61qrTQk0IAJBwAJHeUdo6TbCdah9V1HNrStA4UIFTcvIZbWSdb9q/LtH5gq1lddZsEAmGaVxLL+RB5BHPcR4Sa4aPSZbVuCHW6kk1uJNKmt9xBzriiNIaPstJ6Yg1AhtrYYHVFBkAMcKZmoosLo/X6YcKiAYgFKljbYBvzBrfTNRaX16m4mEpFa1taktf49W7DahKQI4erwU+tsUmeFLLbNhjA01a0Ni3UOBF1e/PE2MxPkuY9xa6IYheQ41Bsn2gLwCfNZh830kVriLN7RS/Ik4lWcOKxtCHi03+UX7xfXvVEm2rHRjGyXyNFqpEc/Sc46IG2+jNqzeK2oLbq4i7vWygwwK0rftAGVMBuAWH1Gfbnpt4tWXNJaTW8GK2laY3BbgwhS+h/zxKup7RsSfJHEY0ZNHGgQ5it2ju/JFOYBgAOAA8kO5OAHiRRv5H4oN0bcfD5ouKcfrIIJxUYyI3xjs8fyUBiHd4lSRHKM8UjGII9dvh80FEadp8PgEZGKDiEVSjIhLfqpUT2DYFISFG9KOR2h3btuWShmY1Gl15p86Ku0tpMgljDhifglgzluWq6lQbJyrQgg8iOSWxLgU1ELjVxrs2KWdZ13ZfkAkEs5xFGuO2gJ8UbE0XEc5xDaA1NSWi7vP1RWNWKy59HDqRohuuYB4heiNnBu5BYTUXQUW3EDQ0usgkB2AtAea2zNWpg4hg7z8AVxMZh51Kt0jHWpuUtiQT1+KcZ7eFzNT42cRje4n5KYann+N4fms3uFR+CrQZWEjamtmAN6Xo2b13QtyB8ErSNNkO9aCQzAG9PEmMcO9cYDVXsL8NwaciGJDe1gq5zHNaLr3FpAHOmKxcdrIIaybk4kNwbSrmxGF5aLzURGg5bcb6rbaQjerwnxm0tQ2l7cxVoqK7qqq1j17ZpGWMuYTGvDhEhubEqLTa+y4ClppcMfa3Ls+zYtxk49hukYiYcy27o62K9UOvNN5KfJuh2h0jSWX2g2gcbjShNwvp3VUL4Jaes0t/mFO+pAWg1L1cbORXtcRRjWupeK1JGMOtMAK4AuFV2b2W5LXKRoGzxPzUrAN/P4UT52XbDjRGNNWse9rSScA4gVNmhuGOabDpW8+RHwVsZqxTJBYkWOF5INKVABJGwg0DhhcdihfJtDTWzarcWw2tFmgpWznjzxWp1W1MfN2nB9iC3q9KWVtPoCWsbaHZrea0Fwvy0E16Iatq2aqKZwsTu66SVSmmFRqW+R5CYQtEUCkaKK61j1a9VmzAMVsQiGHuIbQtJ9kipocD3hBCTaMSfruWWW72Nqexf+j0ftIx/9cMc3O+S2wK8/1Z0nDl4r7Ro17AK3mjg4kVoK3i1lsV5F13lwe05wHusdvzcGhMthXvudrnrYJRoYwB0Z4qAa0Y2tLbqEGpIIArkTxodVddnxo3Qxw0F9bDmilXY2SKkX5EUwpmhZHVyLpKK+YdUMiRDZ3AYAXYNbZHdvWf0to6JIzVh3bhOa9hycLnscNxw5oTbVm2GGWV15PV4rsfrIIN7lmYutbz7bRjc0DjmCUFG1iJ9px32iPDNM2RGtjOuNUK+bb7w5/JZF+lycAmO0m/JLcJp4003fyI776IUzFTl3njsWd9aecz5lNc52de+7zQ+pLl+6YYAbThaNLNO+tbuGJHfkPGm2AG8nPlfsVK6aaPab3Gv9oUMWeaQQCSSNl3ifghdDXZ6dovVWV9XhtjdZ8eCXvcKmw5xx3EVFP5SvO9GTToLXgWSekIvr7IoSPrJaaQ11hwpXE9K1lGtpi68A193M8s1iJedc0UoMSakVJrTGqDbcrsWMcqsW7tKxne0eFLgN1a023bUjWRHHrOIvuv31FwwyQMOee40AJ3D5BXOj9ATcX93LxSDnZIHN1ArI5XyCTaNlqPNS8kHuMwDEiBodcaNDSTQE3k1ON2C18PWqXdhMN8fksDI+jucd27EMb3NryFSr6T9HTB+9iufuFaK3LS7MrcrmobpeCft4f4x5KUTcP+I38SAktXZeF2YY4m9WbWgYAUVbt4JdmW9W3pHS52qVkvGPsAcSFK3RcU4lo8V5hUK8vALVAYQDm5c+H95HM0G44u5BTt0A3Mk96dYGswacuzO6RhB0J7C7tMc3mCB40Xmcey2G1phlr2uJc+vaBwaWkXEZX7V7mzQbPdHiVK7R0NoNQ0DOoHyXTwlCdFNPyXQWXnc8DhzrmjqucBnQmnIL1KS9GrIrREhTpDiGnsQ4naxAdDeDcQp9Jz2jGE9JChPO6APOyFkdI6Y0U0EQ5K84OtvYa7QQSR5LfeQ6afgM1s1JiaOhiI58GI3pGwrocSGalr3A3OoRSGcDUXLOM0uzOCw4e3GGe+IVVT2lg7qt6UQ62gx0Rz2g0pUA3VoSK70B64VFVa2GdFM9J0Jr3FaAyFBfRo7MJ7+qK07IBzPM7SptI+k10RlKxhdS6J8qLziBpd7KljnstChsuIqNhpiFE2cHBNrfIreG6f5DDMkPtCtb8c67VO7SW481XCO2+9NM03Kp8FVmNGQsGaScCC24jAgmo4HJQRZk0Pf8fmgzObB4prpgm4pXIKj4PV9UdJWpGHCBDQ0tN1QSWt61SMKk1WQ9Ik2Ik60VrZYxricqudEoeDXhVGi9YY0BpENwA3gEA7aG5Aua+K8nrPc4kk0JJJvJNEHvuFLKFujMBveO6p8lGZxg948AB5n4I+R1EnYtLEvEvzIsj/dRaCS9Dc2/946FC4utEdzU12LePZjHaRGTOZ+VEx2kH5UHAfNeqyPoUhCnTTDjuhtA8XVV7Kei/R8PGE+IfvvPk2gQ3F1Io8LdNRD7TuFaeAREpoKPGP7OFEf/ACtcfGi+hZTQUtC/dS0Fu+wCeZqUfbOAu4XKWA63SPCZP0WT8SlYNgbYjmt8Ca+CvJP0KxftZiEzc0F5+AXrBYV1hHKJqyMFJ+iCVb+9jR4m5obDHk4+Ku5TUKQhdmWa7fEJd8h4LRdGnCAUbCObYLKykOGP2cOGz+RjW+QUznE5k95U/QUxIXWW7UraXIoMGpQ1EEtTHRRk1ZamMpQEdRLkVkIbFKJbcOYQpiuOwLrTtoWOXtLpFbrLoUQ27U4Ab0rYKUtC7BedUbPFcHcFwYFKyDuUJcZek6KuKIENcQhcIE7RUN3aY08Qq2d1Fk4uMFo3i5XhKQOUIYOe9Dks79257PEeKp4/oOf7MwzvHyC9TtBO6YKMZTaPF5j0MTQ7L4b+F3mq2N6K55v2QPBwXu5jJWlCw2rI8BHoy0gTdLP5tp4uCNlfRFPO7TGM/miN/wCJK91a8bF1sKB1WeSSfoUdjFmGDcxrneJoFcyvock29t8aJ3taP7SV6DTcuDURHOXZlpT0byMO8S7XHa8l3ncr2W0ayGKQ2MZ/K0DyCsA1NMIoXBe4MYZOJXCGiPV96e2AjcAMIaWwixDCdcg2SwEIZThAKJc7YoXv4JJVYx5YHZDOiCQDcoos20ZoOY0vTAE8FkljYLjcrdSKLMk7FG6LtWfmNPRMAPFoUI0o84kcx/1WaeNqPhCOozQxJsAXNBPd8Sqyb0wR7JHAtVZNTrjhTeSqyNHiVvMP8JJWN1JzfxMClm5Lf9M33lw+HijYOkAcyf6Sfisq6dcDc2vBhClZpSI030aN4QlDoZwXhGxa8Uwdy+aeCNhWchaebSrog4UKObpyBTE/hPyVDjIigzS2RtSGyl6Ib0x7aL1jRcPa4bE7pCg2knNEQYe01VancBLbKicp6LujCa4QYQ1I2GphBCf0YUzBsQWF3RokMS0UzBygvQJfV0UGp1hLqIOUEEuniXCIc1IlzomUjEIJwhhOspWhRyHSG2EwhTqGJF3KuVVR5FlJR5EokJCBmpkhARZon/KyTxy4iih1ei3fHAUDpvighEUMaNRYamLqy82KJTmw98wShZiaa3E37MULDbaOJRBkRjV3NZHJt3bF38lXOTVferuCoJuVvJrEJOAqtZElG40QM3BbW8eK0U5JDxaXBj5iG5uIIOV7j5Iaw83m1ww8ytFPSbXC+u7cqObkCMHnvA+C0qSZYpILkpR+biK5Wm1RJiQ4dbdonL9ofIFZiNORYeESovupd5o2QnIj7Npwv+7+aE6TW5JQ8vguW6ebXqw6Dn4kpIk10lTQfXcrGW0S2xaN92FAoZijRc0KhOL4QIKMnsirdBiE3AU2fQRolI2wc/zRDOsK3cgmEuHteA+Se78otex//9k="/>
          <p:cNvSpPr>
            <a:spLocks noChangeAspect="1" noChangeArrowheads="1"/>
          </p:cNvSpPr>
          <p:nvPr/>
        </p:nvSpPr>
        <p:spPr bwMode="auto">
          <a:xfrm>
            <a:off x="450691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sp>
        <p:nvSpPr>
          <p:cNvPr id="8199" name="AutoShape 11" descr="data:image/jpeg;base64,/9j/4AAQSkZJRgABAQAAAQABAAD/2wCEAAkGBhQSERUUEhQUFRQVFRQUFBUXGBkYFxQXFRQVFBcUFBQXHCYeFxkjGRQVHy8gIycpLCwsFR4xNTAqNSYrLCkBCQoKDgwOGg8PGiokHSQsLCksLCksLCwsLCwsLCwsLCwpLCwsLCwsLCwsKSwsLCwsKSwsLCksLCwsLCwsLCwsKf/AABEIAL0BCwMBIgACEQEDEQH/xAAcAAABBQEBAQAAAAAAAAAAAAAEAQIDBQYABwj/xABGEAABAgMEBgYHBAkEAgMAAAABAAIDBBESITFBBQZRYXGREyIygaGxBxRCUsHR8ENikuEVFiMzU3KCsvGTosLSVGMkc4P/xAAaAQACAwEBAAAAAAAAAAAAAAABAgADBAUG/8QALxEAAgECBgEBBwQDAQAAAAAAAAECAxEEEhMhMVFBkQUUImFxgaFCUtHwMrHBFf/aAAwDAQACEQMRAD8Ab6y7YntjlJ0u5NdF4LtOSfg8tYmEVLbQTnEpGwiksEMMUJBE4qClEtULshPaXd6GtnanWig3IhPckLgoC8pLZ3qb9kROYiaSdiiqdhTw05oXsQW0VwcSuLFwapcItd6UHeksJ7YVMSg5AEtFLaOxcXKMtJRUgkoTqhRNg713ijmRCQvXWgonOTmxRmKopkJLa7pEhmBXstGwX3eK4PJwFUQjrW5dQpge7eFMyE914a47SAVLkSGpLSkfIRR9m+/co/V3+47kVA5X0OD0oipPVH+47f1So3NIxryUuK00HS+kHN7JKuJXWOnarxAWYtJS9C1wo2I1mh7Hch8039Zme67mFjxHCX1wKaa6Jcmi6P8AvjgAohIDaSeNFdmdlsmkdzj8ErZqBkSP6SqNVdmrJB+UVsDR+xrR4qV+jnYfAqw9Zh5PA41+SHiR4YPaBO618QhnT8hyQ7KyLot+Q8FENCxc2Gm+5WzZ0ZWuf5IlswHDtROY+KbUtwTTgynhaEOYA7/yUn6CccByKuWSDDfbd3uHwCUSLRhEdz/JDP8AMOlH+spxq3F90rnaBjD2VdskCT23U4lTt0aPfZ/Vf8UrmuxtCBmhoiNhQc0x2jYoxA5rSxJM1uiMHBn5qCZknAVLye4AIZ0JoIzhkn7FxkH+7giZyK5ppVOlJwOx80VVXFgaUQEyb9ngl9UfjQ8lcMAPZa7miOgeL7L/AA+SfMyaSKJsoRiHcj5KNw+6eVFeWn4WCa7SEkaE+h6nx+CmZA0l4v6GdmY9kC7Heo5aIXuAOe/8k7SjXXVaRjkhZKLRw+Vfisjm8+zJkSLr1IZNce/dipoOjnmo6F5zqSBd3ldLaQAzIpmGtr4o2HPxSDZeRX+UDuoted2JljwVU5KuhtrYaOJBVdDmySOsB80dpnpCOs+tPvEqjlngPFaH64rJKo83JMiNCIYFKPDsT+SlE88AhrBS6pAJUUlGYfd8csc1Ys6Ol5J4OoCtMZoVQfgrX6TiE9cu4J8PS1BQEg1qTd8UaYUM4MrxNfihZmExoFWsFTddkrHOKW4ck+x0PTG0k8So3zVSSAOSDfOQ8hyr8kRLMtHsuPdtVSxFNuyYrjMlM2aU2cPrJdCawmrqnK4geKc3RxzuG+q4yzAb7R4DZvKvT8iWY2NEhjsg76nyATP0icg3vCk9Xb7h7yo+hG5MpBswV8B+wpotA4HkUOdNkdmn13KN+mopwLVwViG+hnSkWLZgjEHkpfWAqyHpaLnQ8lO3SzqXs8QhKr9AaTDembtCb6w0+0qyPpEn2QOSjhxxmgqq7GVJl3CfXAp5r7wHcqf1yguNEO6cNe2EVNvyDTkXhhvyf5BPaXjF3j8lSQ5on2lK6au7TqpnUfYMjLkz1MXIaY0jUYlUcaITmfrvSCtMUM67DkJo0Yk/4+allJ8NN5KBed/ih3up9FMp9MZRNfD1gPskhQzOnXUvc7msuyeIy80kSeuvNO5NeXY1i6OtLhg8jl8kx2scV4I6U3rPGYbu5JwnBuRba7DYPmZom8uJUUCPfie5CmbalbEGVEqbDY0+j9L2fZJ7wFaHWl1KWB3u+SyEOaO0ck50wKXkck8quUCbXBY6S0oX42edfNVdu+tyaXBRuewY3rO55hkGOc4C4j671JKR3k417/zVRFmofu+a6DEYc6c1dHYc3koIlk3BU2mXvB7I5oSDEFLnHmh5qZ+qp5VXJWBmQE6M/ZThVFSk7EB7VK8UEJgnPxUsGWLvr8lRdLdhNbo+O5w60VvAoqJpCyOqQ7gK/ELOS7bF/wAf8Ir9IXURljsitHcR/IMjTTnXm1yHzKitjYUIZnemCONo+u9JH2lV8pfkryk51SP8Ucj81GdT35RW8irRjjt8VL69TPwXBeIrLyHVl2VDdVYowiNPcUr9CRxsKuG6RCmbNg4EeSR4irzIOqzMRNHxx7B8ELF6UYtI7ltA4lK7ePJMsY1yg6rPM5qbdvHchYMyScSe5eo9Az3ByCR8vDpgGjbcPELZD2jFbKA2qujESb3bD3oxz1fxpGG4XF5/la53iAQhnaEdiA6l17iwC/8Aqr4LXTVStvGD9GLniVIcEvTt2K3Or8XIwfxn4M+KR2rTz9rC5u/6rUsFWf6SakOyjiRW7kM+KPqq1P6kQ3MtPjvDgOs1nRGpzs2nVI4tBuwCiiej6WDamNOOOxggVz94jYro4SSdi3InvdGbbAa7apmauh5o19DspVWUbUuEDRjdIu3h8oB/cFqdX4LJeFR7XMNTV8w+FacPZp0bi0AC6m0E5qxYWpe1/wACytFbNGM/UaJlEP4Sk/UiIPbHJ3yW6ndYpWgHrUuwg1JD2kndQAoV+tssG0ZHEVwBqIbHPc7DJsOg5p/dKn7n6IRN9mLfqrFF1oHud8lJC1ceBWleB/JXM7r7FwgycV33ojKf7W135qomNeZ/KWDd4hPr4up4Kz3Go+ZfgO/Yj9DxRcGEd6YzQkc+zdxQ79eNIH2XDZSHhwUA1zntsX8JR/8ANm/1/hgsWX6Ci5ho+t6Q6EiHZ9dyrjrpO5mIeLSk/XOazH+xK/Zc/E16MiuFu1RiuxLQpYGprhjEao9F63xHRWtitstcQ0uDS2zU0tOLjSztvFBUrTuiQv8AyZXvjMWKrh8VB5bX+iC5PyVLNVyMYg5KKLq8dte5Xjej/wDJlP8AWYlNjKYlv9eH/wBlS6eK/a/QUzB0K4YM8EjpV4wYR3fmtO57B9rBPCNCPk5RmZYMXw/xt+aqlTrfqi/QbMZVxie69R+vkYtd9dy2UMh17SCNoII5hc+E3OleCq2WziS5ixpOppZd9dyX1o+6ef5LYGVhnEDkm+pwvdb4I3j+0G3QPbSglQiiR0VYLGcnLt3xSNrkKIdsU1UvrKDjce5OIhGacZ12RPNVc5pNkP8AeOa3iaHlihZTT0CJEEMPJLqnsuwa0vdeR7oKtpYSVRqyClJ7pbBUXWaI20BBe51RZdUEUzqwXmuV4TRrXFbeYTmjb0B/utJ2ldZWzDWh0FrHsuBYTVwIvBfcQ0XXVxcSs9HhtJqGkGtbyTeDjUk3r2VDDqjaMIpfb+sS8Zf5IvI+vxaMycm9E4V7y64J79bQ9lDFhtJAqRba5puuDr796H0bp6Zh3tjxO8h1wy64O9Wv6zx3Drlp4w4X/RXOrUT3sK9NcJjG6yB3ty5//Rw5Vaj5WPEiEBrYTqkC6My6uZwNFVvmy41NPwsHgGhPh0r2Wd7GnwIVqrTfRU9PplrpVkWA0ufCq0e017Daurdfa8FjpzXx94hsa37zusfgPAq805pV8ewyIWloLGjqtFBaAuoBcvNHNtX5ZDuBVMsVOMbNK5toYenO8lwWc3rRHf2oz+DTZHJtAhZSDEmIgZDY6JEdlid5JOA3kqBkmXFoaKue4NaNpcQAOZW20xNt0ZDbKytOne0GNHp1qG67ZUgkbBQ9o1GdVpy3bsja4xirRW4JH0TLSQ/+U7po2Il4Z6rbrukdj5bgUDH1wmD1YQZAZk2G0cMVSvFSSSSSalxvJO0kp8Jt4U1pN7bE048vcKZpyYN/TvBvGKcdNzGcd3gq7bxKViVVZLy/UjpR5svQOGk438Y+Ca7SMa/9qTRDgJW58E+rO3L9RNOPS9CYT8Qi+KU0zDv4ngpZN3VFwwRIpsATqtPtlcsq8APTO9+vckMVxJq7BLMu63BGaOHXeKZNPmprz7f5C4pK9gO0fe8F3SG7rY7ldOhgX07lXxGjpWil1aU/p+aPvE+3+RU0/H+gam/wTgw7fBWToQpdv+RXNgBwp4o68l5Yt10EauTzodttbjZd33j64K3i6RJ2qq1Wl2viOa7YOYtHyqtO3QTAa1PBcDHNOs2GWxVsnd6713f4q5doiEck39CwljuhcyAnx7KHfpHZ8FaTmjgRW+vBV0HRwr1rXkqI0+xlh35I/Xs1zZgucG2rFqvWNerT2rr6AkYX0wvVgdEsAByWe1pe1kRrGdp0Kjd5iPMMnkFqw1KMqizcIOhbcrtH6IhuBfFBiFxq0uJBDcq2TibjyR8zIQ4UJ0WHDaHh0OG2mLukdZLQcyWBy0Mpo8N6tkUF2GxQaWlw50KG0faOiEf/AFsAbXveVooSc6rlfZXY1W6s7/Yz74MSvZHGuXNI0GpBGCvXaNcFUEC245WvAXL0VCs6idzAwloFwGQA+vFTw2VSujMJJqeW9NebjZdQi8XY7kLNvgqkrhNggVuuTmtcAXUF1bzX4Cp4Z1QbJl7wRcLhXabwAO9Etnnw4kMUtFsQOFMSQHFp4B1DusqxRcUwRheRktIawRHvIaLIaTWuPUqTWtwwwxqqVtQMFd6zuYZqMITQyHDDYbQPuNZDJ4m8neVnSTtXMqN3PQUYRUUorY0Oqjrc7LNIFBEa6417IL/h4KbW+ZBn5gk9lwYP6YbW/BQ6hNJn4VTgIp2fYxPiQg9ZpgCdmaip6Z/gaYdyOb4fuDL8f2/6C+sDal9aAKFLycGV50Ty9x+zpwF/PFV5ixwXkkMwKu4pRMAZFQGavP7MVupcRhtGfDcnOgRX30AvJyF9MgFMzJlQQ6I4Cth1CKg0NKbeG9MZOnGiRslFN1rLMkiidJtjQqlj6C6tDQG6mBFK0repmZMiEZPuoABSl31vREQxw2rmuaK0qW0qdgrigXMiRDVzqm68m/jx3qb1Ovbi+OCGdkyLoUQIhyP1/lc4RWn2gTdvuyuNyT1AHCJyvruuTho2I40HSkbmuPhmpdkshIjYg7TrztdenRBErQuq5ppSoNCN4uOd6eNXnilYcbvaW/3AJX6tvGVnZafDHm5S8iWQjoj22bURt4qAC1xArS8ZcDenQ5n/ANuzqgX3jEXU2J8PVynadCHGK13hDqe6ispWUhwb4PWifxXACxt6FhJsn77r8wGm9HcDjEJ0BB6GK1oP7Qh7ntNAWgto1pv7VLRIytCt61HTvKzGpmjR662+vViVGPsm81Xo4kG5gLk42rGFSz6/kx1mkzPWn7V1p+9aUSjUvQN2BYfeIlOeIIYI94Hu/Nc2Xbmf9v5pHtb7yjogX2+YX0EMi9zu5o+aDmtX5aI5jnNc5zCC11qhFl1oA0xFck5rynmIVFJrhkCGsZXP8RVC0h0wTW5sM0B+/Fe7yDeatRFIvVHoqIS57rJJswG3CtC2C2t/9S6GC4n9CirsiyjwrlmHQKwxxinkaf8AFaeYLiL2uApnQeaEk5KHYFWk3VJr73WPC9xXbwzyx3MbkW+hdV4IZLmM2I90Swwsa4WSXhzw5xNCA1jakA1V1p7UiWbLxXw2WHsY57aOeRUAmhDiblSaK0i+JNw4WDIRtNdm0Mhm1WlzqttMFdtckVoLWKNNPEGI5hY+HEDi0UdToya4kY0yUlqXvc0pxcbWMbKuqR+I9wu869yG0pHeHsexjn0eahoJIaGm+4HYpTCIdR2IoDfhQAUV/q/oYxOu8lsIVtON1ra1m07TlXuWycttmZotRd2rnnmsWjTDl4MR4c2NMRZiKWOqCIQbD6IlpF1q251cxZWz0z6NA2WgRZQGLWDDfFh9QvFqHXpGCgLm1qKXm7O+lN6Uix01AhQqUhwGwrryCHloYT7RDbLe6mIWm1lmGy8u+E0kxx0Uu15JJbBYXPcGmtWguhs6opg3ZVcyaluzsKcXGNvJmNV9HlmlLDmhpbAcS3ClpgIvbW/rhEad9H8eLNRIkMwbD3GJe4gtLu00izU3+am1chvGlY3SOq9ssy2Tja6KWtE76kraQpgPrZINKVpTPDhUK2CUo7jNuLVujz5vo7mRjFgjhaP/ABTm+j+IMZho4MJ8yFqo0GOcY7RcK0Y07HGmGxw4X3nAYy785gnA3CmHapTaa48L8zlj0C8jOnUFoxjuO8Mp/wAiuGp8IXOiRTyHzWrhQaN7RdfeTWte/wAkLEg70bR6JeRRfqnL/fPF3yCQavQB9nWm0lXDoG9QmEdqmxPiK1+jITcGM5A+ab0DRgGjg0DyCKmIR2oR8I7VLoNmcYzsibt58L0LMzTsCTzr5pxl95UUSWbmkckOosGEJrsad9FE6WAJvA8lO6XbuTegbsHifJLmGysaA0C9wUbZilwvUolxk2vcUtsDGyO9op8UMwcrLrUuITNCousPyplT4rfiJuWE1KjNdMGhBpDdgQcS0BbsuGQ5led9ovNV+38nOxStO398ndIUtveElsbAu6TcFzjKVpH1Rc16a0jYUrYexb2dAfaBSWkhhHau6IlJtYmw2YidR13su8AVQ6An4Vl9mICXRC7HC4AXDKgGKu5uGejfeew/Ie6civHnC+4Oruu86rq+z7Wl9gOnqK1z15zQ/wC1OGDSB5tcnQJMigqLIaADUVqDTYBSlMM15M2JGF7Xu4Wh/hTw9LTQwiRQTdcT8HLr57FDwbf6j1dmjBjVw61qrTQk0IAJBwAJHeUdo6TbCdah9V1HNrStA4UIFTcvIZbWSdb9q/LtH5gq1lddZsEAmGaVxLL+RB5BHPcR4Sa4aPSZbVuCHW6kk1uJNKmt9xBzriiNIaPstJ6Yg1AhtrYYHVFBkAMcKZmoosLo/X6YcKiAYgFKljbYBvzBrfTNRaX16m4mEpFa1taktf49W7DahKQI4erwU+tsUmeFLLbNhjA01a0Ni3UOBF1e/PE2MxPkuY9xa6IYheQ41Bsn2gLwCfNZh830kVriLN7RS/Ik4lWcOKxtCHi03+UX7xfXvVEm2rHRjGyXyNFqpEc/Sc46IG2+jNqzeK2oLbq4i7vWygwwK0rftAGVMBuAWH1Gfbnpt4tWXNJaTW8GK2laY3BbgwhS+h/zxKup7RsSfJHEY0ZNHGgQ5it2ju/JFOYBgAOAA8kO5OAHiRRv5H4oN0bcfD5ouKcfrIIJxUYyI3xjs8fyUBiHd4lSRHKM8UjGII9dvh80FEadp8PgEZGKDiEVSjIhLfqpUT2DYFISFG9KOR2h3btuWShmY1Gl15p86Ku0tpMgljDhifglgzluWq6lQbJyrQgg8iOSWxLgU1ELjVxrs2KWdZ13ZfkAkEs5xFGuO2gJ8UbE0XEc5xDaA1NSWi7vP1RWNWKy59HDqRohuuYB4heiNnBu5BYTUXQUW3EDQ0usgkB2AtAea2zNWpg4hg7z8AVxMZh51Kt0jHWpuUtiQT1+KcZ7eFzNT42cRje4n5KYann+N4fms3uFR+CrQZWEjamtmAN6Xo2b13QtyB8ErSNNkO9aCQzAG9PEmMcO9cYDVXsL8NwaciGJDe1gq5zHNaLr3FpAHOmKxcdrIIaybk4kNwbSrmxGF5aLzURGg5bcb6rbaQjerwnxm0tQ2l7cxVoqK7qqq1j17ZpGWMuYTGvDhEhubEqLTa+y4ClppcMfa3Ls+zYtxk49hukYiYcy27o62K9UOvNN5KfJuh2h0jSWX2g2gcbjShNwvp3VUL4Jaes0t/mFO+pAWg1L1cbORXtcRRjWupeK1JGMOtMAK4AuFV2b2W5LXKRoGzxPzUrAN/P4UT52XbDjRGNNWse9rSScA4gVNmhuGOabDpW8+RHwVsZqxTJBYkWOF5INKVABJGwg0DhhcdihfJtDTWzarcWw2tFmgpWznjzxWp1W1MfN2nB9iC3q9KWVtPoCWsbaHZrea0Fwvy0E16Iatq2aqKZwsTu66SVSmmFRqW+R5CYQtEUCkaKK61j1a9VmzAMVsQiGHuIbQtJ9kipocD3hBCTaMSfruWWW72Nqexf+j0ftIx/9cMc3O+S2wK8/1Z0nDl4r7Ro17AK3mjg4kVoK3i1lsV5F13lwe05wHusdvzcGhMthXvudrnrYJRoYwB0Z4qAa0Y2tLbqEGpIIArkTxodVddnxo3Qxw0F9bDmilXY2SKkX5EUwpmhZHVyLpKK+YdUMiRDZ3AYAXYNbZHdvWf0to6JIzVh3bhOa9hycLnscNxw5oTbVm2GGWV15PV4rsfrIIN7lmYutbz7bRjc0DjmCUFG1iJ9px32iPDNM2RGtjOuNUK+bb7w5/JZF+lycAmO0m/JLcJp4003fyI776IUzFTl3njsWd9aecz5lNc52de+7zQ+pLl+6YYAbThaNLNO+tbuGJHfkPGm2AG8nPlfsVK6aaPab3Gv9oUMWeaQQCSSNl3ifghdDXZ6dovVWV9XhtjdZ8eCXvcKmw5xx3EVFP5SvO9GTToLXgWSekIvr7IoSPrJaaQ11hwpXE9K1lGtpi68A193M8s1iJedc0UoMSakVJrTGqDbcrsWMcqsW7tKxne0eFLgN1a023bUjWRHHrOIvuv31FwwyQMOee40AJ3D5BXOj9ATcX93LxSDnZIHN1ArI5XyCTaNlqPNS8kHuMwDEiBodcaNDSTQE3k1ON2C18PWqXdhMN8fksDI+jucd27EMb3NryFSr6T9HTB+9iufuFaK3LS7MrcrmobpeCft4f4x5KUTcP+I38SAktXZeF2YY4m9WbWgYAUVbt4JdmW9W3pHS52qVkvGPsAcSFK3RcU4lo8V5hUK8vALVAYQDm5c+H95HM0G44u5BTt0A3Mk96dYGswacuzO6RhB0J7C7tMc3mCB40Xmcey2G1phlr2uJc+vaBwaWkXEZX7V7mzQbPdHiVK7R0NoNQ0DOoHyXTwlCdFNPyXQWXnc8DhzrmjqucBnQmnIL1KS9GrIrREhTpDiGnsQ4naxAdDeDcQp9Jz2jGE9JChPO6APOyFkdI6Y0U0EQ5K84OtvYa7QQSR5LfeQ6afgM1s1JiaOhiI58GI3pGwrocSGalr3A3OoRSGcDUXLOM0uzOCw4e3GGe+IVVT2lg7qt6UQ62gx0Rz2g0pUA3VoSK70B64VFVa2GdFM9J0Jr3FaAyFBfRo7MJ7+qK07IBzPM7SptI+k10RlKxhdS6J8qLziBpd7KljnstChsuIqNhpiFE2cHBNrfIreG6f5DDMkPtCtb8c67VO7SW481XCO2+9NM03Kp8FVmNGQsGaScCC24jAgmo4HJQRZk0Pf8fmgzObB4prpgm4pXIKj4PV9UdJWpGHCBDQ0tN1QSWt61SMKk1WQ9Ik2Ik60VrZYxricqudEoeDXhVGi9YY0BpENwA3gEA7aG5Aua+K8nrPc4kk0JJJvJNEHvuFLKFujMBveO6p8lGZxg948AB5n4I+R1EnYtLEvEvzIsj/dRaCS9Dc2/946FC4utEdzU12LePZjHaRGTOZ+VEx2kH5UHAfNeqyPoUhCnTTDjuhtA8XVV7Kei/R8PGE+IfvvPk2gQ3F1Io8LdNRD7TuFaeAREpoKPGP7OFEf/ACtcfGi+hZTQUtC/dS0Fu+wCeZqUfbOAu4XKWA63SPCZP0WT8SlYNgbYjmt8Ca+CvJP0KxftZiEzc0F5+AXrBYV1hHKJqyMFJ+iCVb+9jR4m5obDHk4+Ku5TUKQhdmWa7fEJd8h4LRdGnCAUbCObYLKykOGP2cOGz+RjW+QUznE5k95U/QUxIXWW7UraXIoMGpQ1EEtTHRRk1ZamMpQEdRLkVkIbFKJbcOYQpiuOwLrTtoWOXtLpFbrLoUQ27U4Ab0rYKUtC7BedUbPFcHcFwYFKyDuUJcZek6KuKIENcQhcIE7RUN3aY08Qq2d1Fk4uMFo3i5XhKQOUIYOe9Dks79257PEeKp4/oOf7MwzvHyC9TtBO6YKMZTaPF5j0MTQ7L4b+F3mq2N6K55v2QPBwXu5jJWlCw2rI8BHoy0gTdLP5tp4uCNlfRFPO7TGM/miN/wCJK91a8bF1sKB1WeSSfoUdjFmGDcxrneJoFcyvock29t8aJ3taP7SV6DTcuDURHOXZlpT0byMO8S7XHa8l3ncr2W0ayGKQ2MZ/K0DyCsA1NMIoXBe4MYZOJXCGiPV96e2AjcAMIaWwixDCdcg2SwEIZThAKJc7YoXv4JJVYx5YHZDOiCQDcoos20ZoOY0vTAE8FkljYLjcrdSKLMk7FG6LtWfmNPRMAPFoUI0o84kcx/1WaeNqPhCOozQxJsAXNBPd8Sqyb0wR7JHAtVZNTrjhTeSqyNHiVvMP8JJWN1JzfxMClm5Lf9M33lw+HijYOkAcyf6Sfisq6dcDc2vBhClZpSI030aN4QlDoZwXhGxa8Uwdy+aeCNhWchaebSrog4UKObpyBTE/hPyVDjIigzS2RtSGyl6Ib0x7aL1jRcPa4bE7pCg2knNEQYe01VancBLbKicp6LujCa4QYQ1I2GphBCf0YUzBsQWF3RokMS0UzBygvQJfV0UGp1hLqIOUEEuniXCIc1IlzomUjEIJwhhOspWhRyHSG2EwhTqGJF3KuVVR5FlJR5EokJCBmpkhARZon/KyTxy4iih1ei3fHAUDpvighEUMaNRYamLqy82KJTmw98wShZiaa3E37MULDbaOJRBkRjV3NZHJt3bF38lXOTVferuCoJuVvJrEJOAqtZElG40QM3BbW8eK0U5JDxaXBj5iG5uIIOV7j5Iaw83m1ww8ytFPSbXC+u7cqObkCMHnvA+C0qSZYpILkpR+biK5Wm1RJiQ4dbdonL9ofIFZiNORYeESovupd5o2QnIj7Npwv+7+aE6TW5JQ8vguW6ebXqw6Dn4kpIk10lTQfXcrGW0S2xaN92FAoZijRc0KhOL4QIKMnsirdBiE3AU2fQRolI2wc/zRDOsK3cgmEuHteA+Se78otex//9k="/>
          <p:cNvSpPr>
            <a:spLocks noChangeAspect="1" noChangeArrowheads="1"/>
          </p:cNvSpPr>
          <p:nvPr/>
        </p:nvSpPr>
        <p:spPr bwMode="auto">
          <a:xfrm>
            <a:off x="465931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pic>
        <p:nvPicPr>
          <p:cNvPr id="8200" name="Picture 13" descr="http://www.naimdemirci.av.tr/wp-content/uploads/2011/01/Mercedes_Travego_Otobu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16688" y="4370388"/>
            <a:ext cx="2111375" cy="168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WordArt 3"/>
          <p:cNvSpPr>
            <a:spLocks noChangeArrowheads="1" noChangeShapeType="1" noTextEdit="1"/>
          </p:cNvSpPr>
          <p:nvPr/>
        </p:nvSpPr>
        <p:spPr bwMode="auto">
          <a:xfrm>
            <a:off x="755576" y="1124744"/>
            <a:ext cx="7632848" cy="1223962"/>
          </a:xfrm>
          <a:prstGeom prst="rect">
            <a:avLst/>
          </a:prstGeom>
        </p:spPr>
        <p:txBody>
          <a:bodyPr wrap="none" fromWordArt="1">
            <a:prstTxWarp prst="textPlain">
              <a:avLst>
                <a:gd name="adj" fmla="val 50000"/>
              </a:avLst>
            </a:prstTxWarp>
          </a:bodyPr>
          <a:lstStyle/>
          <a:p>
            <a:pPr>
              <a:defRPr/>
            </a:pPr>
            <a:r>
              <a:rPr lang="tr-TR" sz="3600" kern="10" normalizeH="1" dirty="0">
                <a:ln w="9525">
                  <a:solidFill>
                    <a:srgbClr val="FF0000"/>
                  </a:solidFill>
                  <a:round/>
                  <a:headEnd type="none" w="sm" len="med"/>
                  <a:tailEnd type="none" w="lg" len="lg"/>
                </a:ln>
                <a:solidFill>
                  <a:srgbClr val="DB1803"/>
                </a:solidFill>
                <a:latin typeface="Arial Black"/>
              </a:rPr>
              <a:t>ATEŞLEME</a:t>
            </a:r>
            <a:r>
              <a:rPr lang="tr-TR" sz="3600" kern="10" normalizeH="1" dirty="0">
                <a:ln w="9525">
                  <a:solidFill>
                    <a:srgbClr val="FF0000"/>
                  </a:solidFill>
                  <a:round/>
                  <a:headEnd type="none" w="sm" len="med"/>
                  <a:tailEnd type="none" w="lg" len="lg"/>
                </a:ln>
                <a:solidFill>
                  <a:srgbClr val="000000"/>
                </a:solidFill>
                <a:latin typeface="Arial Black"/>
              </a:rPr>
              <a:t> </a:t>
            </a:r>
            <a:r>
              <a:rPr lang="tr-TR" sz="3600" kern="10" normalizeH="1" dirty="0">
                <a:ln w="9525">
                  <a:solidFill>
                    <a:srgbClr val="FF0000"/>
                  </a:solidFill>
                  <a:round/>
                  <a:headEnd type="none" w="sm" len="med"/>
                  <a:tailEnd type="none" w="lg" len="lg"/>
                </a:ln>
                <a:solidFill>
                  <a:srgbClr val="DB1803"/>
                </a:solidFill>
                <a:latin typeface="Arial Black"/>
              </a:rPr>
              <a:t>SİSTEMİ</a:t>
            </a:r>
          </a:p>
        </p:txBody>
      </p:sp>
      <p:sp>
        <p:nvSpPr>
          <p:cNvPr id="24579" name="Text Box 3"/>
          <p:cNvSpPr txBox="1">
            <a:spLocks noChangeArrowheads="1"/>
          </p:cNvSpPr>
          <p:nvPr/>
        </p:nvSpPr>
        <p:spPr bwMode="auto">
          <a:xfrm>
            <a:off x="825450" y="2781300"/>
            <a:ext cx="734695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000" dirty="0">
                <a:solidFill>
                  <a:srgbClr val="0070C0"/>
                </a:solidFill>
                <a:latin typeface="Times New Roman" pitchFamily="18" charset="0"/>
              </a:rPr>
              <a:t>6 VEYA12 VOLTLUK AKÜ DEN ALDIĞI ELEKTRİĞİ 15 BİN İLE 25 BİN VOLTA ÇIKARIP SIRASI GELEN BUJİYE ELEKTRİK AKIMINI GÖNDEREN BİR SİSTEMDİR</a:t>
            </a:r>
            <a:r>
              <a:rPr lang="tr-TR" altLang="tr-TR" sz="3000" dirty="0">
                <a:solidFill>
                  <a:srgbClr val="0070C0"/>
                </a:solidFill>
                <a:latin typeface="Arial" pitchFamily="34" charset="0"/>
              </a:rPr>
              <a:t>..</a:t>
            </a:r>
          </a:p>
        </p:txBody>
      </p:sp>
    </p:spTree>
  </p:cSld>
  <p:clrMapOvr>
    <a:masterClrMapping/>
  </p:clrMapOvr>
  <p:transition spd="med">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p:nvPr>
        </p:nvSpPr>
        <p:spPr>
          <a:xfrm>
            <a:off x="395288" y="215900"/>
            <a:ext cx="8229600" cy="5851525"/>
          </a:xfrm>
        </p:spPr>
        <p:txBody>
          <a:bodyPr>
            <a:normAutofit/>
          </a:bodyPr>
          <a:lstStyle/>
          <a:p>
            <a:pPr marL="274320" indent="-274320" algn="ctr" eaLnBrk="1" fontAlgn="auto" hangingPunct="1">
              <a:spcAft>
                <a:spcPts val="0"/>
              </a:spcAft>
              <a:buClr>
                <a:schemeClr val="accent3"/>
              </a:buClr>
              <a:buFont typeface="Wingdings 2"/>
              <a:buChar char=""/>
              <a:defRPr/>
            </a:pPr>
            <a:endParaRPr lang="tr-TR" b="1" u="sng" dirty="0" smtClean="0">
              <a:solidFill>
                <a:srgbClr val="F31403"/>
              </a:solidFill>
            </a:endParaRPr>
          </a:p>
          <a:p>
            <a:pPr marL="274320" indent="-274320" algn="ctr" eaLnBrk="1" fontAlgn="auto" hangingPunct="1">
              <a:spcAft>
                <a:spcPts val="0"/>
              </a:spcAft>
              <a:buClr>
                <a:schemeClr val="accent3"/>
              </a:buClr>
              <a:buFont typeface="Wingdings 2"/>
              <a:buChar char=""/>
              <a:defRPr/>
            </a:pPr>
            <a:r>
              <a:rPr lang="tr-TR" b="1" u="sng" dirty="0" smtClean="0">
                <a:solidFill>
                  <a:srgbClr val="F31403"/>
                </a:solidFill>
              </a:rPr>
              <a:t>ATEŞLEME SİSTEMİ</a:t>
            </a:r>
          </a:p>
          <a:p>
            <a:pPr marL="0" indent="0" algn="ctr" eaLnBrk="1" fontAlgn="auto" hangingPunct="1">
              <a:spcAft>
                <a:spcPts val="0"/>
              </a:spcAft>
              <a:buClr>
                <a:schemeClr val="accent3"/>
              </a:buClr>
              <a:buFont typeface="Wingdings 2"/>
              <a:buNone/>
              <a:defRPr/>
            </a:pPr>
            <a:endParaRPr lang="tr-TR" b="1" u="sng" dirty="0">
              <a:solidFill>
                <a:srgbClr val="F31403"/>
              </a:solidFill>
            </a:endParaRPr>
          </a:p>
        </p:txBody>
      </p:sp>
      <p:pic>
        <p:nvPicPr>
          <p:cNvPr id="25603" name="Picture 5" descr="http://www.acibademsurucukursu.com.tr/uploads/%5b5847818679748358%5dateslemesis2.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6013" y="1700213"/>
            <a:ext cx="6551612"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ağlam bir bujide gri-beyaz renk değişimi görülü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981075"/>
            <a:ext cx="3240087" cy="243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6" descr="Kurumlanma, buji sık sık kendi kendini temizleme sıcaklığından (450°C) daha düşük sıcaklıkta çalıştırıldığında meydana geli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11638" y="896938"/>
            <a:ext cx="3313112" cy="248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descr="Birden fazla topraklama elektrotlu NGK bujileri daha az aşınma sayesinde daha uzun ömür suna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20863" y="3644900"/>
            <a:ext cx="5040312"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1" name="WordArt 7"/>
          <p:cNvSpPr>
            <a:spLocks noChangeArrowheads="1" noChangeShapeType="1" noTextEdit="1"/>
          </p:cNvSpPr>
          <p:nvPr/>
        </p:nvSpPr>
        <p:spPr bwMode="auto">
          <a:xfrm>
            <a:off x="2030413" y="836613"/>
            <a:ext cx="4530725" cy="1530350"/>
          </a:xfrm>
          <a:prstGeom prst="rect">
            <a:avLst/>
          </a:prstGeom>
        </p:spPr>
        <p:txBody>
          <a:bodyPr wrap="none" fromWordArt="1">
            <a:prstTxWarp prst="textPlain">
              <a:avLst>
                <a:gd name="adj" fmla="val 50000"/>
              </a:avLst>
            </a:prstTxWarp>
          </a:bodyPr>
          <a:lstStyle/>
          <a:p>
            <a:r>
              <a:rPr lang="tr-TR" sz="3600" kern="10" normalizeH="1">
                <a:ln w="9525">
                  <a:solidFill>
                    <a:srgbClr val="FF0000"/>
                  </a:solidFill>
                  <a:round/>
                  <a:headEnd type="none" w="sm" len="med"/>
                  <a:tailEnd type="none" w="lg" len="lg"/>
                </a:ln>
                <a:solidFill>
                  <a:srgbClr val="FF0000"/>
                </a:solidFill>
                <a:latin typeface="Arial Black"/>
              </a:rPr>
              <a:t>YAKIT SİSTEMİ</a:t>
            </a:r>
          </a:p>
        </p:txBody>
      </p:sp>
      <p:pic>
        <p:nvPicPr>
          <p:cNvPr id="27651" name="Picture 5" descr="http://t2.gstatic.com/images?q=tbn:ANd9GcSyfsGfSXV5YfYjYhAgb8kIA1pOTKQ5gFiTwnpVQrUZndMs7Pq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450" y="2655888"/>
            <a:ext cx="6553200"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31"/>
                                        </p:tgtEl>
                                        <p:attrNameLst>
                                          <p:attrName>style.visibility</p:attrName>
                                        </p:attrNameLst>
                                      </p:cBhvr>
                                      <p:to>
                                        <p:strVal val="visible"/>
                                      </p:to>
                                    </p:set>
                                    <p:animEffect transition="in" filter="dissolve">
                                      <p:cBhvr>
                                        <p:cTn id="7" dur="5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Metin kutusu 1"/>
          <p:cNvSpPr txBox="1">
            <a:spLocks noChangeArrowheads="1"/>
          </p:cNvSpPr>
          <p:nvPr/>
        </p:nvSpPr>
        <p:spPr bwMode="auto">
          <a:xfrm>
            <a:off x="755650" y="1819275"/>
            <a:ext cx="1728788" cy="923925"/>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YAKIT DEPOSU</a:t>
            </a:r>
          </a:p>
          <a:p>
            <a:pPr algn="ctr" eaLnBrk="1" hangingPunct="1">
              <a:spcBef>
                <a:spcPct val="0"/>
              </a:spcBef>
              <a:buClrTx/>
              <a:buSzTx/>
              <a:buFontTx/>
              <a:buNone/>
            </a:pPr>
            <a:endParaRPr lang="tr-TR" altLang="tr-TR" sz="1800">
              <a:latin typeface="Arial" pitchFamily="34" charset="0"/>
            </a:endParaRPr>
          </a:p>
        </p:txBody>
      </p:sp>
      <p:sp>
        <p:nvSpPr>
          <p:cNvPr id="28675" name="Metin kutusu 3"/>
          <p:cNvSpPr txBox="1">
            <a:spLocks noChangeArrowheads="1"/>
          </p:cNvSpPr>
          <p:nvPr/>
        </p:nvSpPr>
        <p:spPr bwMode="auto">
          <a:xfrm>
            <a:off x="755650" y="3575050"/>
            <a:ext cx="1728788" cy="646113"/>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BENZİN POMPASI</a:t>
            </a:r>
          </a:p>
        </p:txBody>
      </p:sp>
      <p:sp>
        <p:nvSpPr>
          <p:cNvPr id="28676" name="Metin kutusu 4"/>
          <p:cNvSpPr txBox="1">
            <a:spLocks noChangeArrowheads="1"/>
          </p:cNvSpPr>
          <p:nvPr/>
        </p:nvSpPr>
        <p:spPr bwMode="auto">
          <a:xfrm>
            <a:off x="755650" y="5375275"/>
            <a:ext cx="1728788" cy="646113"/>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BENZİN FİLİTRESİ</a:t>
            </a:r>
          </a:p>
        </p:txBody>
      </p:sp>
      <p:sp>
        <p:nvSpPr>
          <p:cNvPr id="28677" name="Metin kutusu 5"/>
          <p:cNvSpPr txBox="1">
            <a:spLocks noChangeArrowheads="1"/>
          </p:cNvSpPr>
          <p:nvPr/>
        </p:nvSpPr>
        <p:spPr bwMode="auto">
          <a:xfrm>
            <a:off x="2484438" y="2020888"/>
            <a:ext cx="1754187" cy="615950"/>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700">
                <a:latin typeface="Arial" pitchFamily="34" charset="0"/>
              </a:rPr>
              <a:t>YAKIT GÖSTERGESİ</a:t>
            </a:r>
          </a:p>
        </p:txBody>
      </p:sp>
      <p:sp>
        <p:nvSpPr>
          <p:cNvPr id="28678" name="Metin kutusu 6"/>
          <p:cNvSpPr txBox="1">
            <a:spLocks noChangeArrowheads="1"/>
          </p:cNvSpPr>
          <p:nvPr/>
        </p:nvSpPr>
        <p:spPr bwMode="auto">
          <a:xfrm>
            <a:off x="3276600" y="5373688"/>
            <a:ext cx="1943100" cy="646112"/>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KARBÜRATÖR</a:t>
            </a:r>
          </a:p>
          <a:p>
            <a:pPr algn="ctr" eaLnBrk="1" hangingPunct="1">
              <a:spcBef>
                <a:spcPct val="0"/>
              </a:spcBef>
              <a:buClrTx/>
              <a:buSzTx/>
              <a:buFontTx/>
              <a:buNone/>
            </a:pPr>
            <a:endParaRPr lang="tr-TR" altLang="tr-TR" sz="1800">
              <a:latin typeface="Arial" pitchFamily="34" charset="0"/>
            </a:endParaRPr>
          </a:p>
        </p:txBody>
      </p:sp>
      <p:sp>
        <p:nvSpPr>
          <p:cNvPr id="28679" name="Metin kutusu 7"/>
          <p:cNvSpPr txBox="1">
            <a:spLocks noChangeArrowheads="1"/>
          </p:cNvSpPr>
          <p:nvPr/>
        </p:nvSpPr>
        <p:spPr bwMode="auto">
          <a:xfrm>
            <a:off x="6011863" y="5375275"/>
            <a:ext cx="1728787" cy="646113"/>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EMME</a:t>
            </a:r>
          </a:p>
          <a:p>
            <a:pPr algn="ctr" eaLnBrk="1" hangingPunct="1">
              <a:spcBef>
                <a:spcPct val="0"/>
              </a:spcBef>
              <a:buClrTx/>
              <a:buSzTx/>
              <a:buFontTx/>
              <a:buNone/>
            </a:pPr>
            <a:r>
              <a:rPr lang="tr-TR" altLang="tr-TR" sz="1800">
                <a:latin typeface="Arial" pitchFamily="34" charset="0"/>
              </a:rPr>
              <a:t>MANİFOLDU</a:t>
            </a:r>
          </a:p>
        </p:txBody>
      </p:sp>
      <p:sp>
        <p:nvSpPr>
          <p:cNvPr id="28680" name="Metin kutusu 8"/>
          <p:cNvSpPr txBox="1">
            <a:spLocks noChangeArrowheads="1"/>
          </p:cNvSpPr>
          <p:nvPr/>
        </p:nvSpPr>
        <p:spPr bwMode="auto">
          <a:xfrm>
            <a:off x="3348038" y="4294188"/>
            <a:ext cx="1728787" cy="647700"/>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HAVA</a:t>
            </a:r>
          </a:p>
          <a:p>
            <a:pPr algn="ctr" eaLnBrk="1" hangingPunct="1">
              <a:spcBef>
                <a:spcPct val="0"/>
              </a:spcBef>
              <a:buClrTx/>
              <a:buSzTx/>
              <a:buFontTx/>
              <a:buNone/>
            </a:pPr>
            <a:r>
              <a:rPr lang="tr-TR" altLang="tr-TR" sz="1800">
                <a:latin typeface="Arial" pitchFamily="34" charset="0"/>
              </a:rPr>
              <a:t>FİLİTRESİ</a:t>
            </a:r>
          </a:p>
        </p:txBody>
      </p:sp>
      <p:sp>
        <p:nvSpPr>
          <p:cNvPr id="3" name="Dikdörtgen 2"/>
          <p:cNvSpPr/>
          <p:nvPr/>
        </p:nvSpPr>
        <p:spPr>
          <a:xfrm>
            <a:off x="744116" y="1124744"/>
            <a:ext cx="7611891" cy="477054"/>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25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BENZİNLİ ARAÇTA YAKIT SİSTEMİNİN ÇALIŞMSI</a:t>
            </a:r>
          </a:p>
        </p:txBody>
      </p:sp>
      <p:sp>
        <p:nvSpPr>
          <p:cNvPr id="10" name="Aşağı Ok 9"/>
          <p:cNvSpPr/>
          <p:nvPr/>
        </p:nvSpPr>
        <p:spPr>
          <a:xfrm>
            <a:off x="1547813" y="2781300"/>
            <a:ext cx="144462" cy="781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2" name="Aşağı Ok 11"/>
          <p:cNvSpPr/>
          <p:nvPr/>
        </p:nvSpPr>
        <p:spPr>
          <a:xfrm>
            <a:off x="1562100" y="4271963"/>
            <a:ext cx="130175" cy="1079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3" name="Aşağı Ok 12"/>
          <p:cNvSpPr/>
          <p:nvPr/>
        </p:nvSpPr>
        <p:spPr>
          <a:xfrm>
            <a:off x="4084638" y="4979988"/>
            <a:ext cx="141287" cy="368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1" name="Sağ Ok 10"/>
          <p:cNvSpPr/>
          <p:nvPr/>
        </p:nvSpPr>
        <p:spPr>
          <a:xfrm>
            <a:off x="2563813" y="5695950"/>
            <a:ext cx="649287"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5" name="Sağ Ok 14"/>
          <p:cNvSpPr/>
          <p:nvPr/>
        </p:nvSpPr>
        <p:spPr>
          <a:xfrm>
            <a:off x="5300663" y="5695950"/>
            <a:ext cx="647700"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Tree>
  </p:cSld>
  <p:clrMapOvr>
    <a:masterClrMapping/>
  </p:clrMapOvr>
  <p:transition spd="med">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etin kutusu 1"/>
          <p:cNvSpPr txBox="1">
            <a:spLocks noChangeArrowheads="1"/>
          </p:cNvSpPr>
          <p:nvPr/>
        </p:nvSpPr>
        <p:spPr bwMode="auto">
          <a:xfrm>
            <a:off x="755650" y="1819275"/>
            <a:ext cx="1728788" cy="923925"/>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YAKIT DEPOSU</a:t>
            </a:r>
          </a:p>
          <a:p>
            <a:pPr algn="ctr" eaLnBrk="1" hangingPunct="1">
              <a:spcBef>
                <a:spcPct val="0"/>
              </a:spcBef>
              <a:buClrTx/>
              <a:buSzTx/>
              <a:buFontTx/>
              <a:buNone/>
            </a:pPr>
            <a:endParaRPr lang="tr-TR" altLang="tr-TR" sz="1800">
              <a:latin typeface="Arial" pitchFamily="34" charset="0"/>
            </a:endParaRPr>
          </a:p>
        </p:txBody>
      </p:sp>
      <p:sp>
        <p:nvSpPr>
          <p:cNvPr id="29699" name="Metin kutusu 3"/>
          <p:cNvSpPr txBox="1">
            <a:spLocks noChangeArrowheads="1"/>
          </p:cNvSpPr>
          <p:nvPr/>
        </p:nvSpPr>
        <p:spPr bwMode="auto">
          <a:xfrm>
            <a:off x="755650" y="3575050"/>
            <a:ext cx="1728788" cy="646113"/>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BESLEME POMPASI</a:t>
            </a:r>
          </a:p>
        </p:txBody>
      </p:sp>
      <p:sp>
        <p:nvSpPr>
          <p:cNvPr id="29700" name="Metin kutusu 4"/>
          <p:cNvSpPr txBox="1">
            <a:spLocks noChangeArrowheads="1"/>
          </p:cNvSpPr>
          <p:nvPr/>
        </p:nvSpPr>
        <p:spPr bwMode="auto">
          <a:xfrm>
            <a:off x="755650" y="5375275"/>
            <a:ext cx="1728788" cy="646113"/>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MAZOT FİLİTRESİ</a:t>
            </a:r>
          </a:p>
        </p:txBody>
      </p:sp>
      <p:sp>
        <p:nvSpPr>
          <p:cNvPr id="29701" name="Metin kutusu 5"/>
          <p:cNvSpPr txBox="1">
            <a:spLocks noChangeArrowheads="1"/>
          </p:cNvSpPr>
          <p:nvPr/>
        </p:nvSpPr>
        <p:spPr bwMode="auto">
          <a:xfrm>
            <a:off x="2497138" y="2020888"/>
            <a:ext cx="1754187" cy="615950"/>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700">
                <a:latin typeface="Arial" pitchFamily="34" charset="0"/>
              </a:rPr>
              <a:t>YAKIT GÖSTERGESİ</a:t>
            </a:r>
          </a:p>
        </p:txBody>
      </p:sp>
      <p:sp>
        <p:nvSpPr>
          <p:cNvPr id="29702" name="Metin kutusu 6"/>
          <p:cNvSpPr txBox="1">
            <a:spLocks noChangeArrowheads="1"/>
          </p:cNvSpPr>
          <p:nvPr/>
        </p:nvSpPr>
        <p:spPr bwMode="auto">
          <a:xfrm>
            <a:off x="3276600" y="5195888"/>
            <a:ext cx="1943100" cy="1016000"/>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500">
                <a:latin typeface="Arial" pitchFamily="34" charset="0"/>
              </a:rPr>
              <a:t>ENJEKSİYON (YÜKSEK BASINÇ) POMPASI</a:t>
            </a:r>
          </a:p>
          <a:p>
            <a:pPr algn="ctr" eaLnBrk="1" hangingPunct="1">
              <a:spcBef>
                <a:spcPct val="0"/>
              </a:spcBef>
              <a:buClrTx/>
              <a:buSzTx/>
              <a:buFontTx/>
              <a:buNone/>
            </a:pPr>
            <a:endParaRPr lang="tr-TR" altLang="tr-TR" sz="1500">
              <a:latin typeface="Arial" pitchFamily="34" charset="0"/>
            </a:endParaRPr>
          </a:p>
        </p:txBody>
      </p:sp>
      <p:sp>
        <p:nvSpPr>
          <p:cNvPr id="29703" name="Metin kutusu 7"/>
          <p:cNvSpPr txBox="1">
            <a:spLocks noChangeArrowheads="1"/>
          </p:cNvSpPr>
          <p:nvPr/>
        </p:nvSpPr>
        <p:spPr bwMode="auto">
          <a:xfrm>
            <a:off x="6011863" y="5580063"/>
            <a:ext cx="1728787" cy="369887"/>
          </a:xfrm>
          <a:prstGeom prst="rect">
            <a:avLst/>
          </a:prstGeom>
          <a:noFill/>
          <a:ln w="9525">
            <a:solidFill>
              <a:srgbClr val="0000FF">
                <a:alpha val="98822"/>
              </a:srgbClr>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ENJEKTÖR</a:t>
            </a:r>
          </a:p>
        </p:txBody>
      </p:sp>
      <p:sp>
        <p:nvSpPr>
          <p:cNvPr id="3" name="Dikdörtgen 2"/>
          <p:cNvSpPr/>
          <p:nvPr/>
        </p:nvSpPr>
        <p:spPr>
          <a:xfrm>
            <a:off x="977834" y="764704"/>
            <a:ext cx="7144456" cy="477054"/>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25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DİZEL  ARAÇTA YAKIT SİSTEMİNİN ÇALIŞMSI</a:t>
            </a:r>
          </a:p>
        </p:txBody>
      </p:sp>
      <p:sp>
        <p:nvSpPr>
          <p:cNvPr id="10" name="Aşağı Ok 9"/>
          <p:cNvSpPr/>
          <p:nvPr/>
        </p:nvSpPr>
        <p:spPr>
          <a:xfrm>
            <a:off x="1547813" y="2781300"/>
            <a:ext cx="144462" cy="781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2" name="Aşağı Ok 11"/>
          <p:cNvSpPr/>
          <p:nvPr/>
        </p:nvSpPr>
        <p:spPr>
          <a:xfrm>
            <a:off x="1562100" y="4271963"/>
            <a:ext cx="130175" cy="1079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1" name="Sağ Ok 10"/>
          <p:cNvSpPr/>
          <p:nvPr/>
        </p:nvSpPr>
        <p:spPr>
          <a:xfrm>
            <a:off x="2563813" y="5695950"/>
            <a:ext cx="649287"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5" name="Sağ Ok 14"/>
          <p:cNvSpPr/>
          <p:nvPr/>
        </p:nvSpPr>
        <p:spPr>
          <a:xfrm>
            <a:off x="5300663" y="5695950"/>
            <a:ext cx="647700"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Tree>
  </p:cSld>
  <p:clrMapOvr>
    <a:masterClrMapping/>
  </p:clrMapOvr>
  <p:transition spd="med">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1868488"/>
            <a:ext cx="8713788" cy="4972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5" name="Dikdörtgen 4"/>
          <p:cNvSpPr/>
          <p:nvPr/>
        </p:nvSpPr>
        <p:spPr>
          <a:xfrm>
            <a:off x="251520" y="821226"/>
            <a:ext cx="8424936" cy="1015663"/>
          </a:xfrm>
          <a:prstGeom prst="rect">
            <a:avLst/>
          </a:prstGeom>
        </p:spPr>
        <p:txBody>
          <a:bodyPr>
            <a:spAutoFit/>
          </a:bodyPr>
          <a:lstStyle/>
          <a:p>
            <a:pPr>
              <a:defRPr/>
            </a:pPr>
            <a:r>
              <a:rPr lang="tr-TR" sz="3000" spc="300" dirty="0">
                <a:ln w="11430" cmpd="sng">
                  <a:solidFill>
                    <a:srgbClr val="0F6FC6">
                      <a:tint val="10000"/>
                    </a:srgbClr>
                  </a:solidFill>
                  <a:prstDash val="solid"/>
                  <a:miter lim="800000"/>
                </a:ln>
                <a:gradFill>
                  <a:gsLst>
                    <a:gs pos="10000">
                      <a:srgbClr val="0F6FC6">
                        <a:tint val="83000"/>
                        <a:shade val="100000"/>
                        <a:satMod val="200000"/>
                      </a:srgbClr>
                    </a:gs>
                    <a:gs pos="75000">
                      <a:srgbClr val="0F6FC6">
                        <a:tint val="100000"/>
                        <a:shade val="50000"/>
                        <a:satMod val="150000"/>
                      </a:srgbClr>
                    </a:gs>
                  </a:gsLst>
                  <a:lin ang="5400000"/>
                </a:gradFill>
                <a:effectLst>
                  <a:glow rad="45500">
                    <a:srgbClr val="0F6FC6">
                      <a:satMod val="220000"/>
                      <a:alpha val="35000"/>
                    </a:srgbClr>
                  </a:glow>
                </a:effectLst>
              </a:rPr>
              <a:t>BENZİNLİ MOTOR İLE DİZEL MOTOR ARASINDAKİ FARKLAR</a:t>
            </a:r>
          </a:p>
        </p:txBody>
      </p:sp>
    </p:spTree>
  </p:cSld>
  <p:clrMapOvr>
    <a:masterClrMapping/>
  </p:clrMapOvr>
  <p:transition spd="med">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4"/>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sp>
        <p:nvSpPr>
          <p:cNvPr id="33795" name="WordArt 15"/>
          <p:cNvSpPr>
            <a:spLocks noChangeArrowheads="1" noChangeShapeType="1" noTextEdit="1"/>
          </p:cNvSpPr>
          <p:nvPr/>
        </p:nvSpPr>
        <p:spPr bwMode="auto">
          <a:xfrm>
            <a:off x="179388" y="333375"/>
            <a:ext cx="72009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endParaRPr lang="tr-TR"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33796" name="WordArt 17"/>
          <p:cNvSpPr>
            <a:spLocks noChangeArrowheads="1" noChangeShapeType="1" noTextEdit="1"/>
          </p:cNvSpPr>
          <p:nvPr/>
        </p:nvSpPr>
        <p:spPr bwMode="auto">
          <a:xfrm>
            <a:off x="539750" y="1196975"/>
            <a:ext cx="8185150" cy="647700"/>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type="none" w="sm" len="med"/>
                  <a:tailEnd type="none" w="lg" len="lg"/>
                </a:ln>
                <a:solidFill>
                  <a:srgbClr val="0000FF"/>
                </a:solidFill>
                <a:latin typeface="Arial Black"/>
              </a:rPr>
              <a:t>YAĞLAMA SİSTEMİ</a:t>
            </a:r>
          </a:p>
        </p:txBody>
      </p:sp>
      <p:sp>
        <p:nvSpPr>
          <p:cNvPr id="33797" name="Text Box 18"/>
          <p:cNvSpPr txBox="1">
            <a:spLocks noChangeArrowheads="1"/>
          </p:cNvSpPr>
          <p:nvPr/>
        </p:nvSpPr>
        <p:spPr bwMode="auto">
          <a:xfrm>
            <a:off x="288925" y="2205038"/>
            <a:ext cx="41402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latin typeface="Arial" pitchFamily="34" charset="0"/>
              </a:rPr>
              <a:t>MOTORUMUZDAKİ HAREKETLİ PARÇALARININ</a:t>
            </a:r>
          </a:p>
          <a:p>
            <a:pPr eaLnBrk="1" hangingPunct="1">
              <a:spcBef>
                <a:spcPct val="0"/>
              </a:spcBef>
              <a:buClrTx/>
              <a:buSzTx/>
              <a:buFontTx/>
              <a:buNone/>
            </a:pPr>
            <a:r>
              <a:rPr lang="tr-TR" altLang="tr-TR" sz="2000">
                <a:latin typeface="Arial" pitchFamily="34" charset="0"/>
              </a:rPr>
              <a:t>HAREKETLERİNİ KOLAYLAŞTIRMAK</a:t>
            </a:r>
          </a:p>
          <a:p>
            <a:pPr eaLnBrk="1" hangingPunct="1">
              <a:spcBef>
                <a:spcPct val="0"/>
              </a:spcBef>
              <a:buClrTx/>
              <a:buSzTx/>
              <a:buFontTx/>
              <a:buNone/>
            </a:pPr>
            <a:r>
              <a:rPr lang="tr-TR" altLang="tr-TR" sz="2000">
                <a:latin typeface="Arial" pitchFamily="34" charset="0"/>
              </a:rPr>
              <a:t>TEMİZLİĞİNİ SAĞLAMAK</a:t>
            </a:r>
          </a:p>
          <a:p>
            <a:pPr eaLnBrk="1" hangingPunct="1">
              <a:spcBef>
                <a:spcPct val="0"/>
              </a:spcBef>
              <a:buClrTx/>
              <a:buSzTx/>
              <a:buFontTx/>
              <a:buNone/>
            </a:pPr>
            <a:r>
              <a:rPr lang="tr-TR" altLang="tr-TR" sz="2000">
                <a:latin typeface="Arial" pitchFamily="34" charset="0"/>
              </a:rPr>
              <a:t>SOĞUTULMASINA YARDIMCI OLMAK</a:t>
            </a:r>
          </a:p>
          <a:p>
            <a:pPr eaLnBrk="1" hangingPunct="1">
              <a:spcBef>
                <a:spcPct val="0"/>
              </a:spcBef>
              <a:buClrTx/>
              <a:buSzTx/>
              <a:buFontTx/>
              <a:buNone/>
            </a:pPr>
            <a:r>
              <a:rPr lang="tr-TR" altLang="tr-TR" sz="2000">
                <a:latin typeface="Arial" pitchFamily="34" charset="0"/>
              </a:rPr>
              <a:t>AŞINMALARINI ÖNLEMEKİÇİN </a:t>
            </a:r>
          </a:p>
          <a:p>
            <a:pPr eaLnBrk="1" hangingPunct="1">
              <a:spcBef>
                <a:spcPct val="0"/>
              </a:spcBef>
              <a:buClrTx/>
              <a:buSzTx/>
              <a:buFontTx/>
              <a:buNone/>
            </a:pPr>
            <a:r>
              <a:rPr lang="tr-TR" altLang="tr-TR" sz="2000">
                <a:latin typeface="Arial" pitchFamily="34" charset="0"/>
              </a:rPr>
              <a:t>KARTERDEKİ YAĞI YAĞ POMPASI İLE</a:t>
            </a:r>
          </a:p>
          <a:p>
            <a:pPr eaLnBrk="1" hangingPunct="1">
              <a:spcBef>
                <a:spcPct val="0"/>
              </a:spcBef>
              <a:buClrTx/>
              <a:buSzTx/>
              <a:buFontTx/>
              <a:buNone/>
            </a:pPr>
            <a:r>
              <a:rPr lang="tr-TR" altLang="tr-TR" sz="2000">
                <a:latin typeface="Arial" pitchFamily="34" charset="0"/>
              </a:rPr>
              <a:t> HAREKETLİ PARÇALARA BASINÇLI OLARAK</a:t>
            </a:r>
          </a:p>
          <a:p>
            <a:pPr eaLnBrk="1" hangingPunct="1">
              <a:spcBef>
                <a:spcPct val="0"/>
              </a:spcBef>
              <a:buClrTx/>
              <a:buSzTx/>
              <a:buFontTx/>
              <a:buNone/>
            </a:pPr>
            <a:r>
              <a:rPr lang="tr-TR" altLang="tr-TR" sz="2000">
                <a:latin typeface="Arial" pitchFamily="34" charset="0"/>
              </a:rPr>
              <a:t>GÖNDEREN BİR SİSTEMDİR…</a:t>
            </a:r>
          </a:p>
          <a:p>
            <a:pPr eaLnBrk="1" hangingPunct="1">
              <a:spcBef>
                <a:spcPct val="0"/>
              </a:spcBef>
              <a:buClrTx/>
              <a:buSzTx/>
              <a:buFontTx/>
              <a:buNone/>
            </a:pPr>
            <a:endParaRPr lang="tr-TR" altLang="tr-TR" sz="2000">
              <a:latin typeface="Arial" pitchFamily="34" charset="0"/>
            </a:endParaRPr>
          </a:p>
        </p:txBody>
      </p:sp>
      <p:pic>
        <p:nvPicPr>
          <p:cNvPr id="33798" name="Picture 1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75575" y="188913"/>
            <a:ext cx="136842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9" name="Picture 8" descr="http://www.dersimizdireksiyon.net/FLASH/enganim.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2363" y="2139950"/>
            <a:ext cx="3671887" cy="427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WordArt 3"/>
          <p:cNvSpPr>
            <a:spLocks noChangeArrowheads="1" noChangeShapeType="1" noTextEdit="1"/>
          </p:cNvSpPr>
          <p:nvPr/>
        </p:nvSpPr>
        <p:spPr bwMode="auto">
          <a:xfrm>
            <a:off x="395288" y="188913"/>
            <a:ext cx="8027987" cy="11969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tr-TR" sz="3600" kern="10">
                <a:solidFill>
                  <a:srgbClr val="0000FF"/>
                </a:solidFill>
                <a:effectLst>
                  <a:outerShdw dist="35921" dir="2700000" algn="ctr" rotWithShape="0">
                    <a:srgbClr val="C0C0C0">
                      <a:alpha val="79999"/>
                    </a:srgbClr>
                  </a:outerShdw>
                </a:effectLst>
                <a:latin typeface="Impact"/>
              </a:rPr>
              <a:t>MOTOR</a:t>
            </a:r>
          </a:p>
        </p:txBody>
      </p:sp>
      <p:sp>
        <p:nvSpPr>
          <p:cNvPr id="9219" name="Rectangle 4"/>
          <p:cNvSpPr>
            <a:spLocks noChangeArrowheads="1"/>
          </p:cNvSpPr>
          <p:nvPr/>
        </p:nvSpPr>
        <p:spPr bwMode="auto">
          <a:xfrm>
            <a:off x="412750" y="1916113"/>
            <a:ext cx="8423275"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latin typeface="Arial" pitchFamily="34" charset="0"/>
              </a:rPr>
              <a:t>Yakıttan elde ettiği </a:t>
            </a:r>
            <a:r>
              <a:rPr lang="tr-TR" altLang="tr-TR" sz="2500">
                <a:solidFill>
                  <a:srgbClr val="FF0000"/>
                </a:solidFill>
                <a:latin typeface="Arial" pitchFamily="34" charset="0"/>
              </a:rPr>
              <a:t>ısı</a:t>
            </a:r>
            <a:r>
              <a:rPr lang="tr-TR" altLang="tr-TR" sz="2500">
                <a:latin typeface="Arial" pitchFamily="34" charset="0"/>
              </a:rPr>
              <a:t> enerjisini </a:t>
            </a:r>
          </a:p>
          <a:p>
            <a:pPr eaLnBrk="1" hangingPunct="1">
              <a:spcBef>
                <a:spcPct val="0"/>
              </a:spcBef>
              <a:buClrTx/>
              <a:buSzTx/>
              <a:buFontTx/>
              <a:buNone/>
            </a:pPr>
            <a:r>
              <a:rPr lang="tr-TR" altLang="tr-TR" sz="2500">
                <a:latin typeface="Arial" pitchFamily="34" charset="0"/>
              </a:rPr>
              <a:t>mekanik enerjiye çeviren makinalara</a:t>
            </a:r>
          </a:p>
          <a:p>
            <a:pPr eaLnBrk="1" hangingPunct="1">
              <a:spcBef>
                <a:spcPct val="0"/>
              </a:spcBef>
              <a:buClrTx/>
              <a:buSzTx/>
              <a:buFontTx/>
              <a:buNone/>
            </a:pPr>
            <a:r>
              <a:rPr lang="tr-TR" altLang="tr-TR" sz="2500">
                <a:latin typeface="Arial" pitchFamily="34" charset="0"/>
              </a:rPr>
              <a:t> </a:t>
            </a:r>
            <a:r>
              <a:rPr lang="tr-TR" altLang="tr-TR" sz="2500">
                <a:solidFill>
                  <a:srgbClr val="FF0000"/>
                </a:solidFill>
                <a:latin typeface="Arial" pitchFamily="34" charset="0"/>
              </a:rPr>
              <a:t>motor </a:t>
            </a:r>
            <a:r>
              <a:rPr lang="tr-TR" altLang="tr-TR" sz="2500">
                <a:latin typeface="Arial" pitchFamily="34" charset="0"/>
              </a:rPr>
              <a:t>denir. </a:t>
            </a:r>
          </a:p>
        </p:txBody>
      </p:sp>
      <p:pic>
        <p:nvPicPr>
          <p:cNvPr id="9220" name="Picture 5" descr="http://www.portalplanetasedna.com.ar/archivos_varios/motor02.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3813" y="2781300"/>
            <a:ext cx="36385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sp>
        <p:nvSpPr>
          <p:cNvPr id="34819" name="Rectangle 5"/>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pic>
        <p:nvPicPr>
          <p:cNvPr id="34820"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48064" y="3861048"/>
            <a:ext cx="3744416"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4821" name="Object 16"/>
          <p:cNvGraphicFramePr>
            <a:graphicFrameLocks noGrp="1" noChangeAspect="1"/>
          </p:cNvGraphicFramePr>
          <p:nvPr>
            <p:ph sz="half" idx="1"/>
            <p:extLst>
              <p:ext uri="{D42A27DB-BD31-4B8C-83A1-F6EECF244321}">
                <p14:modId xmlns:p14="http://schemas.microsoft.com/office/powerpoint/2010/main" xmlns="" val="3312111681"/>
              </p:ext>
            </p:extLst>
          </p:nvPr>
        </p:nvGraphicFramePr>
        <p:xfrm>
          <a:off x="1046163" y="404664"/>
          <a:ext cx="7050087" cy="3600400"/>
        </p:xfrm>
        <a:graphic>
          <a:graphicData uri="http://schemas.openxmlformats.org/presentationml/2006/ole">
            <p:oleObj spid="_x0000_s34824" name="Bit Eşlem Resmi" r:id="rId4" imgW="8392696" imgH="4114286" progId="PBrush">
              <p:embed/>
            </p:oleObj>
          </a:graphicData>
        </a:graphic>
      </p:graphicFrame>
      <p:pic>
        <p:nvPicPr>
          <p:cNvPr id="34822" name="Picture 12"/>
          <p:cNvPicPr>
            <a:picLocks noGrp="1" noChangeAspect="1" noChangeArrowheads="1"/>
          </p:cNvPicPr>
          <p:nvPr>
            <p:ph sz="half" idx="2"/>
          </p:nvPr>
        </p:nvPicPr>
        <p:blipFill>
          <a:blip r:embed="rId5">
            <a:extLst>
              <a:ext uri="{28A0092B-C50C-407E-A947-70E740481C1C}">
                <a14:useLocalDpi xmlns:a14="http://schemas.microsoft.com/office/drawing/2010/main" xmlns="" val="0"/>
              </a:ext>
            </a:extLst>
          </a:blip>
          <a:srcRect/>
          <a:stretch>
            <a:fillRect/>
          </a:stretch>
        </p:blipFill>
        <p:spPr>
          <a:xfrm>
            <a:off x="1043608" y="4077072"/>
            <a:ext cx="2736304" cy="2276872"/>
          </a:xfrm>
          <a:noFill/>
        </p:spPr>
      </p:pic>
    </p:spTree>
  </p:cSld>
  <p:clrMapOvr>
    <a:masterClrMapping/>
  </p:clrMapOvr>
  <p:transition spd="med">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sp>
        <p:nvSpPr>
          <p:cNvPr id="35843" name="WordArt 10"/>
          <p:cNvSpPr>
            <a:spLocks noChangeArrowheads="1" noChangeShapeType="1" noTextEdit="1"/>
          </p:cNvSpPr>
          <p:nvPr/>
        </p:nvSpPr>
        <p:spPr bwMode="auto">
          <a:xfrm>
            <a:off x="2051050" y="841375"/>
            <a:ext cx="5688013"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tr-TR" sz="3600" kern="10">
                <a:solidFill>
                  <a:srgbClr val="FF0000"/>
                </a:solidFill>
                <a:effectLst>
                  <a:outerShdw dist="35921" dir="2700000" algn="ctr" rotWithShape="0">
                    <a:srgbClr val="C0C0C0">
                      <a:alpha val="79999"/>
                    </a:srgbClr>
                  </a:outerShdw>
                </a:effectLst>
                <a:latin typeface="Impact"/>
              </a:rPr>
              <a:t>BAŞLICA PARÇALARI:</a:t>
            </a:r>
          </a:p>
        </p:txBody>
      </p:sp>
      <p:sp>
        <p:nvSpPr>
          <p:cNvPr id="35844" name="Text Box 11"/>
          <p:cNvSpPr txBox="1">
            <a:spLocks noChangeArrowheads="1"/>
          </p:cNvSpPr>
          <p:nvPr/>
        </p:nvSpPr>
        <p:spPr bwMode="auto">
          <a:xfrm>
            <a:off x="324544" y="1916113"/>
            <a:ext cx="91440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4800" dirty="0">
                <a:latin typeface="Times New Roman" pitchFamily="18" charset="0"/>
              </a:rPr>
              <a:t>KARTER</a:t>
            </a:r>
          </a:p>
          <a:p>
            <a:pPr eaLnBrk="1" hangingPunct="1">
              <a:spcBef>
                <a:spcPct val="0"/>
              </a:spcBef>
              <a:buClrTx/>
              <a:buSzTx/>
              <a:buFontTx/>
              <a:buNone/>
            </a:pPr>
            <a:r>
              <a:rPr lang="tr-TR" altLang="tr-TR" sz="4800" dirty="0">
                <a:latin typeface="Times New Roman" pitchFamily="18" charset="0"/>
              </a:rPr>
              <a:t>YAĞ POMPASI</a:t>
            </a:r>
          </a:p>
          <a:p>
            <a:pPr eaLnBrk="1" hangingPunct="1">
              <a:spcBef>
                <a:spcPct val="0"/>
              </a:spcBef>
              <a:buClrTx/>
              <a:buSzTx/>
              <a:buFontTx/>
              <a:buNone/>
            </a:pPr>
            <a:r>
              <a:rPr lang="tr-TR" altLang="tr-TR" sz="4800" dirty="0">
                <a:latin typeface="Times New Roman" pitchFamily="18" charset="0"/>
              </a:rPr>
              <a:t>YAĞ FİLİTRESİ</a:t>
            </a:r>
          </a:p>
          <a:p>
            <a:pPr eaLnBrk="1" hangingPunct="1">
              <a:spcBef>
                <a:spcPct val="0"/>
              </a:spcBef>
              <a:buClrTx/>
              <a:buSzTx/>
              <a:buFontTx/>
              <a:buNone/>
            </a:pPr>
            <a:r>
              <a:rPr lang="tr-TR" altLang="tr-TR" sz="4800" dirty="0">
                <a:latin typeface="Times New Roman" pitchFamily="18" charset="0"/>
              </a:rPr>
              <a:t>YAĞ </a:t>
            </a:r>
            <a:r>
              <a:rPr lang="tr-TR" altLang="tr-TR" sz="4400" dirty="0">
                <a:latin typeface="Times New Roman" pitchFamily="18" charset="0"/>
              </a:rPr>
              <a:t>ÇUBUĞU</a:t>
            </a:r>
            <a:endParaRPr lang="tr-TR" altLang="tr-TR" sz="4800" dirty="0">
              <a:latin typeface="Times New Roman" pitchFamily="18" charset="0"/>
            </a:endParaRPr>
          </a:p>
          <a:p>
            <a:pPr eaLnBrk="1" hangingPunct="1">
              <a:spcBef>
                <a:spcPct val="0"/>
              </a:spcBef>
              <a:buClrTx/>
              <a:buSzTx/>
              <a:buFontTx/>
              <a:buNone/>
            </a:pPr>
            <a:r>
              <a:rPr lang="tr-TR" altLang="tr-TR" sz="4800" dirty="0">
                <a:latin typeface="Times New Roman" pitchFamily="18" charset="0"/>
              </a:rPr>
              <a:t>YAĞ BASINÇ GÖSTERGESİ</a:t>
            </a:r>
          </a:p>
          <a:p>
            <a:pPr eaLnBrk="1" hangingPunct="1">
              <a:spcBef>
                <a:spcPct val="0"/>
              </a:spcBef>
              <a:buClrTx/>
              <a:buSzTx/>
              <a:buFontTx/>
              <a:buNone/>
            </a:pPr>
            <a:r>
              <a:rPr lang="tr-TR" altLang="tr-TR" sz="4800" dirty="0">
                <a:latin typeface="Times New Roman" pitchFamily="18" charset="0"/>
              </a:rPr>
              <a:t>YAĞ MÜŞÜRÜ</a:t>
            </a:r>
          </a:p>
          <a:p>
            <a:pPr eaLnBrk="1" hangingPunct="1">
              <a:spcBef>
                <a:spcPct val="0"/>
              </a:spcBef>
              <a:buClrTx/>
              <a:buSzTx/>
              <a:buFontTx/>
              <a:buNone/>
            </a:pPr>
            <a:endParaRPr lang="tr-TR" altLang="tr-TR" sz="1600" dirty="0">
              <a:latin typeface="Times New Roman" pitchFamily="18" charset="0"/>
            </a:endParaRPr>
          </a:p>
          <a:p>
            <a:pPr eaLnBrk="1" hangingPunct="1">
              <a:spcBef>
                <a:spcPct val="0"/>
              </a:spcBef>
              <a:buClrTx/>
              <a:buSzTx/>
              <a:buFontTx/>
              <a:buNone/>
            </a:pPr>
            <a:endParaRPr lang="tr-TR" altLang="tr-TR" sz="1600" dirty="0">
              <a:latin typeface="Arial" pitchFamily="34" charset="0"/>
            </a:endParaRPr>
          </a:p>
        </p:txBody>
      </p:sp>
      <p:pic>
        <p:nvPicPr>
          <p:cNvPr id="35845" name="Picture 13"/>
          <p:cNvPicPr>
            <a:picLocks noGrp="1" noChangeAspect="1" noChangeArrowheads="1"/>
          </p:cNvPicPr>
          <p:nvPr>
            <p:ph/>
          </p:nvPr>
        </p:nvPicPr>
        <p:blipFill>
          <a:blip r:embed="rId2">
            <a:extLst>
              <a:ext uri="{28A0092B-C50C-407E-A947-70E740481C1C}">
                <a14:useLocalDpi xmlns:a14="http://schemas.microsoft.com/office/drawing/2010/main" xmlns="" val="0"/>
              </a:ext>
            </a:extLst>
          </a:blip>
          <a:srcRect/>
          <a:stretch>
            <a:fillRect/>
          </a:stretch>
        </p:blipFill>
        <p:spPr>
          <a:xfrm>
            <a:off x="7308850" y="2205038"/>
            <a:ext cx="1368425" cy="1485900"/>
          </a:xfrm>
          <a:noFill/>
        </p:spPr>
      </p:pic>
    </p:spTree>
  </p:cSld>
  <p:clrMapOvr>
    <a:masterClrMapping/>
  </p:clrMapOvr>
  <p:transition spd="med">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388" y="2997200"/>
            <a:ext cx="4537075" cy="37417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36867"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463" y="3529013"/>
            <a:ext cx="4032250" cy="3209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36868" name="Metin kutusu 2"/>
          <p:cNvSpPr txBox="1">
            <a:spLocks noChangeArrowheads="1"/>
          </p:cNvSpPr>
          <p:nvPr/>
        </p:nvSpPr>
        <p:spPr bwMode="auto">
          <a:xfrm>
            <a:off x="7815263" y="6370638"/>
            <a:ext cx="10080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solidFill>
                  <a:srgbClr val="DB1803"/>
                </a:solidFill>
                <a:latin typeface="Arial" pitchFamily="34" charset="0"/>
              </a:rPr>
              <a:t>MİN</a:t>
            </a:r>
          </a:p>
        </p:txBody>
      </p:sp>
      <p:sp>
        <p:nvSpPr>
          <p:cNvPr id="36869" name="Metin kutusu 8"/>
          <p:cNvSpPr txBox="1">
            <a:spLocks noChangeArrowheads="1"/>
          </p:cNvSpPr>
          <p:nvPr/>
        </p:nvSpPr>
        <p:spPr bwMode="auto">
          <a:xfrm>
            <a:off x="7834313" y="4500563"/>
            <a:ext cx="10080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solidFill>
                  <a:srgbClr val="DB1803"/>
                </a:solidFill>
                <a:latin typeface="Arial" pitchFamily="34" charset="0"/>
              </a:rPr>
              <a:t>MAX</a:t>
            </a:r>
          </a:p>
        </p:txBody>
      </p:sp>
      <p:cxnSp>
        <p:nvCxnSpPr>
          <p:cNvPr id="5" name="Düz Bağlayıcı 4"/>
          <p:cNvCxnSpPr/>
          <p:nvPr/>
        </p:nvCxnSpPr>
        <p:spPr>
          <a:xfrm>
            <a:off x="8140700" y="4868863"/>
            <a:ext cx="720725" cy="0"/>
          </a:xfrm>
          <a:prstGeom prst="line">
            <a:avLst/>
          </a:prstGeom>
        </p:spPr>
        <p:style>
          <a:lnRef idx="1">
            <a:schemeClr val="accent1"/>
          </a:lnRef>
          <a:fillRef idx="0">
            <a:schemeClr val="accent1"/>
          </a:fillRef>
          <a:effectRef idx="0">
            <a:schemeClr val="accent1"/>
          </a:effectRef>
          <a:fontRef idx="minor">
            <a:schemeClr val="tx1"/>
          </a:fontRef>
        </p:style>
      </p:cxnSp>
      <p:sp>
        <p:nvSpPr>
          <p:cNvPr id="36871" name="Metin kutusu 5"/>
          <p:cNvSpPr txBox="1">
            <a:spLocks noChangeArrowheads="1"/>
          </p:cNvSpPr>
          <p:nvPr/>
        </p:nvSpPr>
        <p:spPr bwMode="auto">
          <a:xfrm>
            <a:off x="539750" y="836613"/>
            <a:ext cx="7961313"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500">
                <a:solidFill>
                  <a:srgbClr val="0000FF"/>
                </a:solidFill>
                <a:latin typeface="Arial" pitchFamily="34" charset="0"/>
              </a:rPr>
              <a:t>YAĞ ÇUBUĞU SİLİNDİR BLOĞU ÜZERİNDE OLUP KARTERE KADAR UZANIR.YAĞ SEVİYESİ ÇUBUK ÜZERİNDE MAX VE MİN İŞARETİ ARASINDA OLMALIDIR.SEVİYE KONTROLLERİ YAPILIRKEN ARAÇ DÜZ BİR ZEMİNDE BULUNMALIDIR.</a:t>
            </a:r>
          </a:p>
        </p:txBody>
      </p:sp>
    </p:spTree>
  </p:cSld>
  <p:clrMapOvr>
    <a:masterClrMapping/>
  </p:clrMapOvr>
  <p:transition spd="med">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sp>
        <p:nvSpPr>
          <p:cNvPr id="37891" name="WordArt 3"/>
          <p:cNvSpPr>
            <a:spLocks noChangeArrowheads="1" noChangeShapeType="1" noTextEdit="1"/>
          </p:cNvSpPr>
          <p:nvPr/>
        </p:nvSpPr>
        <p:spPr bwMode="auto">
          <a:xfrm>
            <a:off x="179388" y="333375"/>
            <a:ext cx="72009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tr-TR"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EMMİOĞLU SÜRÜCÜ KURSU</a:t>
            </a:r>
          </a:p>
        </p:txBody>
      </p:sp>
      <p:pic>
        <p:nvPicPr>
          <p:cNvPr id="37892" name="Picture 4" descr="ist-ka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60350"/>
            <a:ext cx="9324975" cy="659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WordArt 5" descr="Pembe dokulu kağıt"/>
          <p:cNvSpPr>
            <a:spLocks noChangeArrowheads="1" noChangeShapeType="1" noTextEdit="1"/>
          </p:cNvSpPr>
          <p:nvPr/>
        </p:nvSpPr>
        <p:spPr bwMode="auto">
          <a:xfrm>
            <a:off x="179388" y="2060575"/>
            <a:ext cx="8496300" cy="2305050"/>
          </a:xfrm>
          <a:prstGeom prst="rect">
            <a:avLst/>
          </a:prstGeom>
        </p:spPr>
        <p:txBody>
          <a:bodyPr wrap="none" fromWordArt="1">
            <a:prstTxWarp prst="textWave1">
              <a:avLst>
                <a:gd name="adj1" fmla="val 13005"/>
                <a:gd name="adj2" fmla="val 0"/>
              </a:avLst>
            </a:prstTxWarp>
          </a:bodyPr>
          <a:lstStyle/>
          <a:p>
            <a:r>
              <a:rPr lang="tr-TR" sz="3600" kern="10" normalizeH="1">
                <a:ln w="9525">
                  <a:solidFill>
                    <a:srgbClr val="FF0000"/>
                  </a:solidFill>
                  <a:round/>
                  <a:headEnd type="none" w="sm" len="med"/>
                  <a:tailEnd type="none" w="lg" len="lg"/>
                </a:ln>
                <a:blipFill dpi="0" rotWithShape="1">
                  <a:blip r:embed="rId3">
                    <a:alphaModFix amt="65000"/>
                  </a:blip>
                  <a:srcRect/>
                  <a:tile tx="0" ty="0" sx="100000" sy="100000" flip="none" algn="tl"/>
                </a:blipFill>
                <a:effectLst>
                  <a:outerShdw dist="53882" dir="2700000" algn="ctr" rotWithShape="0">
                    <a:srgbClr val="C0C0C0">
                      <a:alpha val="79999"/>
                    </a:srgbClr>
                  </a:outerShdw>
                </a:effectLst>
                <a:latin typeface="Times New Roman"/>
                <a:cs typeface="Times New Roman"/>
              </a:rPr>
              <a:t>SOĞUTMA SİSTEMİ</a:t>
            </a:r>
          </a:p>
        </p:txBody>
      </p:sp>
    </p:spTree>
  </p:cSld>
  <p:clrMapOvr>
    <a:masterClrMapping/>
  </p:clrMapOvr>
  <p:transition spd="med">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5" descr="http://www.dersimizdireksiyon.net/FLASH/sogutmasistemihareketli.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288" y="2170113"/>
            <a:ext cx="8208962"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ikdörtgen 6"/>
          <p:cNvSpPr/>
          <p:nvPr/>
        </p:nvSpPr>
        <p:spPr>
          <a:xfrm>
            <a:off x="2555875" y="6308725"/>
            <a:ext cx="3887788"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solidFill>
                <a:schemeClr val="bg1"/>
              </a:solidFill>
            </a:endParaRPr>
          </a:p>
        </p:txBody>
      </p:sp>
      <p:sp>
        <p:nvSpPr>
          <p:cNvPr id="8" name="Dikdörtgen 7"/>
          <p:cNvSpPr/>
          <p:nvPr/>
        </p:nvSpPr>
        <p:spPr>
          <a:xfrm>
            <a:off x="844119" y="1119188"/>
            <a:ext cx="7311745" cy="553998"/>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30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SU SOĞUTMA SİSTEMİNİN ÇALIŞMASI</a:t>
            </a:r>
          </a:p>
        </p:txBody>
      </p:sp>
      <p:sp>
        <p:nvSpPr>
          <p:cNvPr id="9" name="Yuvarlatılmış Dikdörtgen 8"/>
          <p:cNvSpPr/>
          <p:nvPr/>
        </p:nvSpPr>
        <p:spPr>
          <a:xfrm>
            <a:off x="2817813" y="4135438"/>
            <a:ext cx="2185987" cy="622300"/>
          </a:xfrm>
          <a:prstGeom prst="round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0" name="Dikdörtgen 9"/>
          <p:cNvSpPr/>
          <p:nvPr/>
        </p:nvSpPr>
        <p:spPr>
          <a:xfrm>
            <a:off x="3106738" y="4757738"/>
            <a:ext cx="1350962" cy="18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Tree>
  </p:cSld>
  <p:clrMapOvr>
    <a:masterClrMapping/>
  </p:clrMapOvr>
  <p:transition spd="med">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2103438" y="2840038"/>
            <a:ext cx="1841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endParaRPr lang="tr-TR" altLang="tr-TR" sz="4400">
              <a:latin typeface="Arial" pitchFamily="34" charset="0"/>
            </a:endParaRPr>
          </a:p>
        </p:txBody>
      </p:sp>
      <p:sp>
        <p:nvSpPr>
          <p:cNvPr id="39939" name="Rectangle 4"/>
          <p:cNvSpPr>
            <a:spLocks noChangeArrowheads="1"/>
          </p:cNvSpPr>
          <p:nvPr/>
        </p:nvSpPr>
        <p:spPr bwMode="auto">
          <a:xfrm>
            <a:off x="0" y="0"/>
            <a:ext cx="9144000" cy="6463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8800" dirty="0">
              <a:solidFill>
                <a:srgbClr val="FF0000"/>
              </a:solidFill>
              <a:latin typeface="Arial" pitchFamily="34" charset="0"/>
            </a:endParaRPr>
          </a:p>
          <a:p>
            <a:pPr algn="ctr" eaLnBrk="1" hangingPunct="1">
              <a:spcBef>
                <a:spcPct val="0"/>
              </a:spcBef>
              <a:buClrTx/>
              <a:buSzTx/>
              <a:buFontTx/>
              <a:buNone/>
            </a:pPr>
            <a:r>
              <a:rPr lang="tr-TR" altLang="tr-TR" sz="7000" dirty="0" smtClean="0">
                <a:solidFill>
                  <a:srgbClr val="FF0000"/>
                </a:solidFill>
                <a:latin typeface="Arial" pitchFamily="34" charset="0"/>
              </a:rPr>
              <a:t> MARŞ </a:t>
            </a:r>
            <a:r>
              <a:rPr lang="tr-TR" altLang="tr-TR" sz="7000" dirty="0">
                <a:solidFill>
                  <a:srgbClr val="FF0000"/>
                </a:solidFill>
                <a:latin typeface="Arial" pitchFamily="34" charset="0"/>
              </a:rPr>
              <a:t>SİSTEMİ </a:t>
            </a:r>
            <a:r>
              <a:rPr lang="tr-TR" altLang="tr-TR" sz="5400" u="sng" dirty="0">
                <a:solidFill>
                  <a:schemeClr val="bg1"/>
                </a:solidFill>
                <a:latin typeface="Arial" pitchFamily="34" charset="0"/>
              </a:rPr>
              <a:t>REVİ:</a:t>
            </a:r>
          </a:p>
          <a:p>
            <a:pPr algn="ctr" eaLnBrk="1" hangingPunct="1">
              <a:spcBef>
                <a:spcPct val="0"/>
              </a:spcBef>
              <a:buClrTx/>
              <a:buSzTx/>
              <a:buFontTx/>
              <a:buNone/>
            </a:pPr>
            <a:endParaRPr lang="tr-TR" altLang="tr-TR" sz="5400" dirty="0">
              <a:solidFill>
                <a:schemeClr val="tx2"/>
              </a:solidFill>
              <a:latin typeface="Arial" pitchFamily="34" charset="0"/>
            </a:endParaRPr>
          </a:p>
          <a:p>
            <a:pPr algn="ctr" eaLnBrk="1" hangingPunct="1">
              <a:spcBef>
                <a:spcPct val="0"/>
              </a:spcBef>
              <a:buClrTx/>
              <a:buSzTx/>
              <a:buFontTx/>
              <a:buNone/>
            </a:pPr>
            <a:r>
              <a:rPr lang="tr-TR" altLang="tr-TR" sz="5400" dirty="0">
                <a:solidFill>
                  <a:srgbClr val="0000FF"/>
                </a:solidFill>
                <a:latin typeface="Arial" pitchFamily="34" charset="0"/>
              </a:rPr>
              <a:t>MOTORUMUZUN ÇALIŞABİLMESİ İÇİN İLK HAREKETİ VERMEKTİR…</a:t>
            </a:r>
          </a:p>
          <a:p>
            <a:pPr algn="ctr" eaLnBrk="1" hangingPunct="1">
              <a:spcBef>
                <a:spcPct val="0"/>
              </a:spcBef>
              <a:buClrTx/>
              <a:buSzTx/>
              <a:buFontTx/>
              <a:buNone/>
            </a:pPr>
            <a:endParaRPr lang="tr-TR" altLang="tr-TR" sz="4000" dirty="0">
              <a:latin typeface="Arial" pitchFamily="34" charset="0"/>
            </a:endParaRPr>
          </a:p>
        </p:txBody>
      </p:sp>
    </p:spTree>
  </p:cSld>
  <p:clrMapOvr>
    <a:masterClrMapping/>
  </p:clrMapOvr>
  <p:transition spd="med">
    <p:whee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4213" y="1138238"/>
            <a:ext cx="1365250" cy="1282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5" name="Aşağı Ok 4"/>
          <p:cNvSpPr/>
          <p:nvPr/>
        </p:nvSpPr>
        <p:spPr>
          <a:xfrm>
            <a:off x="323850" y="1446213"/>
            <a:ext cx="69850" cy="100806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9" name="Eksi 8"/>
          <p:cNvSpPr/>
          <p:nvPr/>
        </p:nvSpPr>
        <p:spPr>
          <a:xfrm>
            <a:off x="238125" y="1374775"/>
            <a:ext cx="828675" cy="144463"/>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pic>
        <p:nvPicPr>
          <p:cNvPr id="4096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84438" y="3716338"/>
            <a:ext cx="1600200"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13" name="Aşağı Ok 12"/>
          <p:cNvSpPr/>
          <p:nvPr/>
        </p:nvSpPr>
        <p:spPr>
          <a:xfrm>
            <a:off x="2987675" y="1519238"/>
            <a:ext cx="71438" cy="21971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4" name="Eksi 13"/>
          <p:cNvSpPr/>
          <p:nvPr/>
        </p:nvSpPr>
        <p:spPr>
          <a:xfrm>
            <a:off x="1793875" y="1468438"/>
            <a:ext cx="1366838" cy="142875"/>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pic>
        <p:nvPicPr>
          <p:cNvPr id="40968"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40425" y="4005263"/>
            <a:ext cx="2781300" cy="2314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40969"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86150" y="4630738"/>
            <a:ext cx="2019300" cy="2181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19" name="Eksi 18"/>
          <p:cNvSpPr/>
          <p:nvPr/>
        </p:nvSpPr>
        <p:spPr>
          <a:xfrm>
            <a:off x="2205038" y="1474788"/>
            <a:ext cx="6376987" cy="144462"/>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20" name="Aşağı Ok 19"/>
          <p:cNvSpPr/>
          <p:nvPr/>
        </p:nvSpPr>
        <p:spPr>
          <a:xfrm>
            <a:off x="7740650" y="1519238"/>
            <a:ext cx="69850" cy="24860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11" name="Dikdörtgen 10"/>
          <p:cNvSpPr/>
          <p:nvPr/>
        </p:nvSpPr>
        <p:spPr>
          <a:xfrm>
            <a:off x="505604" y="2624460"/>
            <a:ext cx="1721243" cy="477054"/>
          </a:xfrm>
          <a:prstGeom prst="rect">
            <a:avLst/>
          </a:prstGeom>
          <a:noFill/>
        </p:spPr>
        <p:txBody>
          <a:bodyPr>
            <a:spAutoFit/>
          </a:bodyPr>
          <a:lstStyle/>
          <a:p>
            <a:pPr>
              <a:defRPr/>
            </a:pPr>
            <a:r>
              <a:rPr lang="tr-TR" sz="25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AKÜ</a:t>
            </a:r>
          </a:p>
        </p:txBody>
      </p:sp>
      <p:sp>
        <p:nvSpPr>
          <p:cNvPr id="22" name="Dikdörtgen 21"/>
          <p:cNvSpPr/>
          <p:nvPr/>
        </p:nvSpPr>
        <p:spPr>
          <a:xfrm>
            <a:off x="3065558" y="3039001"/>
            <a:ext cx="2516167" cy="707886"/>
          </a:xfrm>
          <a:prstGeom prst="rect">
            <a:avLst/>
          </a:prstGeom>
          <a:noFill/>
        </p:spPr>
        <p:txBody>
          <a:bodyPr>
            <a:spAutoFit/>
          </a:bodyPr>
          <a:lstStyle/>
          <a:p>
            <a:pPr>
              <a:defRPr/>
            </a:pPr>
            <a:r>
              <a:rPr lang="tr-TR"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KONTAK ANAHTARI</a:t>
            </a:r>
          </a:p>
        </p:txBody>
      </p:sp>
      <p:sp>
        <p:nvSpPr>
          <p:cNvPr id="23" name="Dikdörtgen 22"/>
          <p:cNvSpPr/>
          <p:nvPr/>
        </p:nvSpPr>
        <p:spPr>
          <a:xfrm>
            <a:off x="1562625" y="5713045"/>
            <a:ext cx="1721243" cy="477054"/>
          </a:xfrm>
          <a:prstGeom prst="rect">
            <a:avLst/>
          </a:prstGeom>
          <a:noFill/>
        </p:spPr>
        <p:txBody>
          <a:bodyPr>
            <a:spAutoFit/>
          </a:bodyPr>
          <a:lstStyle/>
          <a:p>
            <a:pPr>
              <a:defRPr/>
            </a:pPr>
            <a:r>
              <a:rPr lang="tr-TR" sz="25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VOLAN</a:t>
            </a:r>
          </a:p>
        </p:txBody>
      </p:sp>
      <p:sp>
        <p:nvSpPr>
          <p:cNvPr id="12" name="Eksi 11"/>
          <p:cNvSpPr/>
          <p:nvPr/>
        </p:nvSpPr>
        <p:spPr>
          <a:xfrm>
            <a:off x="225425" y="2441575"/>
            <a:ext cx="266700" cy="107950"/>
          </a:xfrm>
          <a:prstGeom prst="mathMinus">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25" name="Eksi 24"/>
          <p:cNvSpPr/>
          <p:nvPr/>
        </p:nvSpPr>
        <p:spPr>
          <a:xfrm>
            <a:off x="288925" y="2581275"/>
            <a:ext cx="134938" cy="107950"/>
          </a:xfrm>
          <a:prstGeom prst="mathMinus">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26" name="Eksi 25"/>
          <p:cNvSpPr/>
          <p:nvPr/>
        </p:nvSpPr>
        <p:spPr>
          <a:xfrm>
            <a:off x="280988" y="2492375"/>
            <a:ext cx="147637" cy="130175"/>
          </a:xfrm>
          <a:prstGeom prst="mathMinus">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Tree>
  </p:cSld>
  <p:clrMapOvr>
    <a:masterClrMapping/>
  </p:clrMapOvr>
  <p:transition spd="med">
    <p:wheel spokes="8"/>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400050" y="-1231900"/>
            <a:ext cx="7164388" cy="871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r>
              <a:rPr lang="tr-TR" altLang="tr-TR" sz="2000" u="sng">
                <a:solidFill>
                  <a:srgbClr val="D92767"/>
                </a:solidFill>
                <a:latin typeface="Arial" pitchFamily="34" charset="0"/>
              </a:rPr>
              <a:t>AKÜMÜLATÖR</a:t>
            </a:r>
            <a:r>
              <a:rPr lang="tr-TR" altLang="tr-TR" sz="2000" u="sng">
                <a:latin typeface="Arial" pitchFamily="34" charset="0"/>
              </a:rPr>
              <a:t> :</a:t>
            </a:r>
          </a:p>
          <a:p>
            <a:pPr algn="ctr" eaLnBrk="1" hangingPunct="1">
              <a:spcBef>
                <a:spcPct val="0"/>
              </a:spcBef>
              <a:buClrTx/>
              <a:buSzTx/>
              <a:buFontTx/>
              <a:buNone/>
            </a:pPr>
            <a:r>
              <a:rPr lang="tr-TR" altLang="tr-TR" sz="2000" b="0">
                <a:latin typeface="Arial" pitchFamily="34" charset="0"/>
              </a:rPr>
              <a:t> </a:t>
            </a:r>
            <a:r>
              <a:rPr lang="tr-TR" altLang="tr-TR" sz="2000">
                <a:latin typeface="Arial" pitchFamily="34" charset="0"/>
              </a:rPr>
              <a:t>Marş motoru için gerekli ilk enerjiyi temin parçadır</a:t>
            </a:r>
            <a:r>
              <a:rPr lang="tr-TR" altLang="tr-TR" sz="2000" b="0">
                <a:latin typeface="Arial" pitchFamily="34" charset="0"/>
              </a:rPr>
              <a:t>.</a:t>
            </a:r>
          </a:p>
          <a:p>
            <a:pPr algn="ctr" eaLnBrk="1" hangingPunct="1">
              <a:spcBef>
                <a:spcPct val="0"/>
              </a:spcBef>
              <a:buClrTx/>
              <a:buSzTx/>
              <a:buFontTx/>
              <a:buNone/>
            </a:pPr>
            <a:endParaRPr lang="tr-TR" altLang="tr-TR" sz="2000" b="0">
              <a:latin typeface="Arial" pitchFamily="34" charset="0"/>
            </a:endParaRPr>
          </a:p>
          <a:p>
            <a:pPr algn="ctr" eaLnBrk="1" hangingPunct="1">
              <a:spcBef>
                <a:spcPct val="0"/>
              </a:spcBef>
              <a:buClrTx/>
              <a:buSzTx/>
              <a:buFontTx/>
              <a:buNone/>
            </a:pPr>
            <a:endParaRPr lang="tr-TR" altLang="tr-TR" sz="2000" b="0">
              <a:latin typeface="Arial" pitchFamily="34" charset="0"/>
            </a:endParaRPr>
          </a:p>
          <a:p>
            <a:pPr algn="ctr" eaLnBrk="1" hangingPunct="1">
              <a:spcBef>
                <a:spcPct val="0"/>
              </a:spcBef>
              <a:buClrTx/>
              <a:buSzTx/>
              <a:buFontTx/>
              <a:buNone/>
            </a:pPr>
            <a:endParaRPr lang="tr-TR" altLang="tr-TR" sz="2000" b="0">
              <a:latin typeface="Arial" pitchFamily="34" charset="0"/>
            </a:endParaRPr>
          </a:p>
          <a:p>
            <a:pPr algn="ctr" eaLnBrk="1" hangingPunct="1">
              <a:spcBef>
                <a:spcPct val="0"/>
              </a:spcBef>
              <a:buClrTx/>
              <a:buSzTx/>
              <a:buFontTx/>
              <a:buNone/>
            </a:pPr>
            <a:r>
              <a:rPr lang="tr-TR" altLang="tr-TR" sz="2000" b="0">
                <a:latin typeface="Arial" pitchFamily="34" charset="0"/>
              </a:rPr>
              <a:t> </a:t>
            </a:r>
            <a:br>
              <a:rPr lang="tr-TR" altLang="tr-TR" sz="2000" b="0">
                <a:latin typeface="Arial" pitchFamily="34" charset="0"/>
              </a:rPr>
            </a:br>
            <a:endParaRPr lang="tr-TR" altLang="tr-TR" sz="2000" b="0">
              <a:latin typeface="Arial" pitchFamily="34" charset="0"/>
            </a:endParaRPr>
          </a:p>
          <a:p>
            <a:pPr algn="ctr" eaLnBrk="1" hangingPunct="1">
              <a:spcBef>
                <a:spcPct val="0"/>
              </a:spcBef>
              <a:buClrTx/>
              <a:buSzTx/>
              <a:buFontTx/>
              <a:buNone/>
            </a:pPr>
            <a:endParaRPr lang="tr-TR" altLang="tr-TR" sz="2000" b="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endParaRPr lang="tr-TR" altLang="tr-TR" sz="2000" u="sng">
              <a:solidFill>
                <a:srgbClr val="D92767"/>
              </a:solidFill>
              <a:latin typeface="Arial" pitchFamily="34" charset="0"/>
            </a:endParaRPr>
          </a:p>
          <a:p>
            <a:pPr algn="ctr" eaLnBrk="1" hangingPunct="1">
              <a:spcBef>
                <a:spcPct val="0"/>
              </a:spcBef>
              <a:buClrTx/>
              <a:buSzTx/>
              <a:buFontTx/>
              <a:buNone/>
            </a:pPr>
            <a:r>
              <a:rPr lang="tr-TR" altLang="tr-TR" sz="2000" u="sng">
                <a:solidFill>
                  <a:srgbClr val="D92767"/>
                </a:solidFill>
                <a:latin typeface="Arial" pitchFamily="34" charset="0"/>
              </a:rPr>
              <a:t>KONTAK ANAHTARI</a:t>
            </a:r>
            <a:r>
              <a:rPr lang="tr-TR" altLang="tr-TR" sz="2000" u="sng">
                <a:latin typeface="Arial" pitchFamily="34" charset="0"/>
              </a:rPr>
              <a:t> :</a:t>
            </a:r>
            <a:endParaRPr lang="tr-TR" altLang="tr-TR" sz="2000">
              <a:latin typeface="Arial" pitchFamily="34" charset="0"/>
            </a:endParaRPr>
          </a:p>
          <a:p>
            <a:pPr eaLnBrk="1" hangingPunct="1">
              <a:spcBef>
                <a:spcPct val="0"/>
              </a:spcBef>
              <a:buClrTx/>
              <a:buSzTx/>
              <a:buFontTx/>
              <a:buNone/>
            </a:pPr>
            <a:r>
              <a:rPr lang="tr-TR" altLang="tr-TR" sz="2000">
                <a:latin typeface="Arial" pitchFamily="34" charset="0"/>
              </a:rPr>
              <a:t>Marş konumunu açar ve marşa basma süresi</a:t>
            </a:r>
          </a:p>
          <a:p>
            <a:pPr eaLnBrk="1" hangingPunct="1">
              <a:spcBef>
                <a:spcPct val="0"/>
              </a:spcBef>
              <a:buClrTx/>
              <a:buSzTx/>
              <a:buFontTx/>
              <a:buNone/>
            </a:pPr>
            <a:r>
              <a:rPr lang="tr-TR" altLang="tr-TR" sz="2000">
                <a:latin typeface="Arial" pitchFamily="34" charset="0"/>
              </a:rPr>
              <a:t> 10-15 saniye olmalıdır</a:t>
            </a:r>
            <a:r>
              <a:rPr lang="tr-TR" altLang="tr-TR" sz="2000" b="0">
                <a:latin typeface="Arial" pitchFamily="34" charset="0"/>
              </a:rPr>
              <a:t>.</a:t>
            </a:r>
          </a:p>
          <a:p>
            <a:pPr eaLnBrk="1" hangingPunct="1">
              <a:spcBef>
                <a:spcPct val="0"/>
              </a:spcBef>
              <a:buClrTx/>
              <a:buSzTx/>
              <a:buFontTx/>
              <a:buNone/>
            </a:pPr>
            <a:endParaRPr lang="tr-TR" altLang="tr-TR" sz="2000" b="0">
              <a:latin typeface="Arial" pitchFamily="34" charset="0"/>
            </a:endParaRPr>
          </a:p>
          <a:p>
            <a:pPr algn="ctr" eaLnBrk="1" hangingPunct="1">
              <a:spcBef>
                <a:spcPct val="0"/>
              </a:spcBef>
              <a:buClrTx/>
              <a:buSzTx/>
              <a:buFontTx/>
              <a:buNone/>
            </a:pPr>
            <a:r>
              <a:rPr lang="tr-TR" altLang="tr-TR" sz="2000" u="sng">
                <a:solidFill>
                  <a:srgbClr val="D92767"/>
                </a:solidFill>
                <a:latin typeface="Arial" pitchFamily="34" charset="0"/>
              </a:rPr>
              <a:t>MARŞ MOTORU :</a:t>
            </a:r>
          </a:p>
          <a:p>
            <a:pPr eaLnBrk="1" hangingPunct="1">
              <a:spcBef>
                <a:spcPct val="0"/>
              </a:spcBef>
              <a:buClrTx/>
              <a:buSzTx/>
              <a:buFontTx/>
              <a:buNone/>
            </a:pPr>
            <a:r>
              <a:rPr lang="tr-TR" altLang="tr-TR" sz="2000" b="0">
                <a:latin typeface="Arial" pitchFamily="34" charset="0"/>
              </a:rPr>
              <a:t> Elektrik enerjisini mekanik enerjiye çeviren </a:t>
            </a:r>
          </a:p>
          <a:p>
            <a:pPr eaLnBrk="1" hangingPunct="1">
              <a:spcBef>
                <a:spcPct val="0"/>
              </a:spcBef>
              <a:buClrTx/>
              <a:buSzTx/>
              <a:buFontTx/>
              <a:buNone/>
            </a:pPr>
            <a:r>
              <a:rPr lang="tr-TR" altLang="tr-TR" sz="2000" b="0">
                <a:latin typeface="Arial" pitchFamily="34" charset="0"/>
              </a:rPr>
              <a:t>motor elemanıdır. </a:t>
            </a:r>
          </a:p>
          <a:p>
            <a:pPr eaLnBrk="1" hangingPunct="1">
              <a:spcBef>
                <a:spcPct val="0"/>
              </a:spcBef>
              <a:buClrTx/>
              <a:buSzTx/>
              <a:buFontTx/>
              <a:buNone/>
            </a:pPr>
            <a:endParaRPr lang="tr-TR" altLang="tr-TR" sz="2000" b="0">
              <a:latin typeface="Arial" pitchFamily="34" charset="0"/>
            </a:endParaRPr>
          </a:p>
          <a:p>
            <a:pPr eaLnBrk="1" hangingPunct="1">
              <a:spcBef>
                <a:spcPct val="0"/>
              </a:spcBef>
              <a:buClrTx/>
              <a:buSzTx/>
              <a:buFontTx/>
              <a:buNone/>
            </a:pPr>
            <a:endParaRPr lang="tr-TR" altLang="tr-TR" sz="2000" b="0">
              <a:latin typeface="Arial" pitchFamily="34" charset="0"/>
            </a:endParaRPr>
          </a:p>
          <a:p>
            <a:pPr algn="ctr" eaLnBrk="1" hangingPunct="1">
              <a:spcBef>
                <a:spcPct val="0"/>
              </a:spcBef>
              <a:buClrTx/>
              <a:buSzTx/>
              <a:buFontTx/>
              <a:buNone/>
            </a:pPr>
            <a:r>
              <a:rPr lang="tr-TR" altLang="tr-TR" sz="2000" b="0">
                <a:latin typeface="Arial" pitchFamily="34" charset="0"/>
              </a:rPr>
              <a:t> </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750" y="1341438"/>
            <a:ext cx="4784725" cy="271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0788" y="5495925"/>
            <a:ext cx="2047875" cy="1362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30963" y="3573463"/>
            <a:ext cx="1785937" cy="165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41990"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86475" y="1557338"/>
            <a:ext cx="2262188" cy="1793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 y="0"/>
            <a:ext cx="9144000" cy="4708981"/>
          </a:xfrm>
          <a:prstGeom prst="rect">
            <a:avLst/>
          </a:prstGeom>
          <a:noFill/>
        </p:spPr>
        <p:txBody>
          <a:bodyPr>
            <a:spAutoFit/>
          </a:bodyPr>
          <a:lstStyle/>
          <a:p>
            <a:pPr>
              <a:defRPr/>
            </a:pPr>
            <a:endParaRPr lang="tr-TR" sz="10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31403"/>
              </a:solidFill>
              <a:effectLst>
                <a:outerShdw blurRad="50800" dist="40000" dir="5400000" algn="tl" rotWithShape="0">
                  <a:srgbClr val="000000">
                    <a:shade val="5000"/>
                    <a:satMod val="120000"/>
                    <a:alpha val="33000"/>
                  </a:srgbClr>
                </a:outerShdw>
              </a:effectLst>
              <a:latin typeface="Arial" charset="0"/>
            </a:endParaRPr>
          </a:p>
          <a:p>
            <a:pPr>
              <a:defRPr/>
            </a:pPr>
            <a:r>
              <a:rPr lang="tr-TR" sz="100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31403"/>
                </a:solidFill>
                <a:effectLst>
                  <a:outerShdw blurRad="50800" dist="40000" dir="5400000" algn="tl" rotWithShape="0">
                    <a:srgbClr val="000000">
                      <a:shade val="5000"/>
                      <a:satMod val="120000"/>
                      <a:alpha val="33000"/>
                    </a:srgbClr>
                  </a:outerShdw>
                </a:effectLst>
                <a:latin typeface="Arial" charset="0"/>
              </a:rPr>
              <a:t>ŞARJ  SİSTEMİ</a:t>
            </a:r>
          </a:p>
        </p:txBody>
      </p:sp>
    </p:spTree>
  </p:cSld>
  <p:clrMapOvr>
    <a:masterClrMapping/>
  </p:clrMapOvr>
  <p:transition spd="med">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588" y="0"/>
            <a:ext cx="9272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etin kutusu"/>
          <p:cNvSpPr txBox="1">
            <a:spLocks noChangeArrowheads="1"/>
          </p:cNvSpPr>
          <p:nvPr/>
        </p:nvSpPr>
        <p:spPr bwMode="auto">
          <a:xfrm>
            <a:off x="0" y="1412875"/>
            <a:ext cx="91440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9600">
                <a:solidFill>
                  <a:srgbClr val="FF0000"/>
                </a:solidFill>
                <a:latin typeface="Arial Black" pitchFamily="34" charset="0"/>
              </a:rPr>
              <a:t>MOTOR TİPLERİ</a:t>
            </a:r>
          </a:p>
        </p:txBody>
      </p:sp>
    </p:spTree>
  </p:cSld>
  <p:clrMapOvr>
    <a:masterClrMapping/>
  </p:clrMapOvr>
  <p:transition spd="med">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4"/>
          <p:cNvSpPr>
            <a:spLocks noChangeArrowheads="1" noChangeShapeType="1" noTextEdit="1"/>
          </p:cNvSpPr>
          <p:nvPr/>
        </p:nvSpPr>
        <p:spPr bwMode="auto">
          <a:xfrm>
            <a:off x="468313" y="0"/>
            <a:ext cx="8496300" cy="1557338"/>
          </a:xfrm>
          <a:prstGeom prst="rect">
            <a:avLst/>
          </a:prstGeom>
        </p:spPr>
        <p:txBody>
          <a:bodyPr wrap="none" fromWordArt="1">
            <a:prstTxWarp prst="textPlain">
              <a:avLst>
                <a:gd name="adj" fmla="val 50000"/>
              </a:avLst>
            </a:prstTxWarp>
          </a:bodyPr>
          <a:lstStyle/>
          <a:p>
            <a:pPr>
              <a:defRPr/>
            </a:pPr>
            <a:endParaRPr lang="tr-TR" sz="3600" kern="10" dirty="0">
              <a:ln w="9525">
                <a:solidFill>
                  <a:srgbClr val="000000"/>
                </a:solidFill>
                <a:round/>
                <a:headEnd type="none" w="sm" len="med"/>
                <a:tailEnd type="none" w="lg" len="lg"/>
              </a:ln>
              <a:solidFill>
                <a:srgbClr val="000000"/>
              </a:solidFill>
              <a:latin typeface="Arial Black"/>
            </a:endParaRPr>
          </a:p>
          <a:p>
            <a:pPr>
              <a:defRPr/>
            </a:pPr>
            <a:r>
              <a:rPr lang="tr-TR" sz="3600" kern="10" dirty="0">
                <a:ln w="9525">
                  <a:solidFill>
                    <a:srgbClr val="000000"/>
                  </a:solidFill>
                  <a:round/>
                  <a:headEnd type="none" w="sm" len="med"/>
                  <a:tailEnd type="none" w="lg" len="lg"/>
                </a:ln>
                <a:solidFill>
                  <a:srgbClr val="0000FF"/>
                </a:solidFill>
                <a:latin typeface="Arial Black"/>
              </a:rPr>
              <a:t>ŞARJ GÖSTERGESİ</a:t>
            </a:r>
          </a:p>
        </p:txBody>
      </p:sp>
      <p:pic>
        <p:nvPicPr>
          <p:cNvPr id="4505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6889" y="2181225"/>
            <a:ext cx="3025031" cy="316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060" name="Object 6"/>
          <p:cNvGraphicFramePr>
            <a:graphicFrameLocks noChangeAspect="1"/>
          </p:cNvGraphicFramePr>
          <p:nvPr>
            <p:extLst>
              <p:ext uri="{D42A27DB-BD31-4B8C-83A1-F6EECF244321}">
                <p14:modId xmlns:p14="http://schemas.microsoft.com/office/powerpoint/2010/main" xmlns="" val="1783557761"/>
              </p:ext>
            </p:extLst>
          </p:nvPr>
        </p:nvGraphicFramePr>
        <p:xfrm>
          <a:off x="4932040" y="2108200"/>
          <a:ext cx="3168352" cy="3240088"/>
        </p:xfrm>
        <a:graphic>
          <a:graphicData uri="http://schemas.openxmlformats.org/presentationml/2006/ole">
            <p:oleObj spid="_x0000_s45063" name="Bit Eşlem Resmi" r:id="rId4" imgW="6200000" imgH="5619048" progId="PBrush">
              <p:embed/>
            </p:oleObj>
          </a:graphicData>
        </a:graphic>
      </p:graphicFrame>
      <p:sp>
        <p:nvSpPr>
          <p:cNvPr id="45061" name="Text Box 7"/>
          <p:cNvSpPr txBox="1">
            <a:spLocks noChangeArrowheads="1"/>
          </p:cNvSpPr>
          <p:nvPr/>
        </p:nvSpPr>
        <p:spPr bwMode="auto">
          <a:xfrm>
            <a:off x="1763713" y="5661025"/>
            <a:ext cx="6840537"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50000"/>
              </a:spcBef>
              <a:buClrTx/>
              <a:buSzTx/>
              <a:buFontTx/>
              <a:buNone/>
            </a:pPr>
            <a:r>
              <a:rPr lang="tr-TR" altLang="tr-TR" sz="3200">
                <a:solidFill>
                  <a:srgbClr val="FF3300"/>
                </a:solidFill>
                <a:latin typeface="Arial" pitchFamily="34" charset="0"/>
              </a:rPr>
              <a:t>ŞARJ SİSTEMİNİN DURUMUNU GÖSTERİR</a:t>
            </a:r>
          </a:p>
        </p:txBody>
      </p:sp>
    </p:spTree>
  </p:cSld>
  <p:clrMapOvr>
    <a:masterClrMapping/>
  </p:clrMapOvr>
  <p:transition spd="med">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88913"/>
            <a:ext cx="91440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2547938"/>
            <a:ext cx="6121400" cy="4162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idx="1"/>
          </p:nvPr>
        </p:nvSpPr>
        <p:spPr>
          <a:xfrm>
            <a:off x="2136775" y="765175"/>
            <a:ext cx="5113338" cy="503238"/>
          </a:xfrm>
        </p:spPr>
        <p:txBody>
          <a:bodyPr/>
          <a:lstStyle/>
          <a:p>
            <a:pPr eaLnBrk="1" hangingPunct="1"/>
            <a:r>
              <a:rPr lang="tr-TR" altLang="tr-TR" b="1" smtClean="0">
                <a:solidFill>
                  <a:srgbClr val="0000FF"/>
                </a:solidFill>
              </a:rPr>
              <a:t>GÖSTERGELER SİSTEMİ….</a:t>
            </a:r>
          </a:p>
          <a:p>
            <a:pPr eaLnBrk="1" hangingPunct="1"/>
            <a:endParaRPr lang="tr-TR" altLang="tr-TR" b="1" smtClean="0">
              <a:solidFill>
                <a:srgbClr val="0000FF"/>
              </a:solidFill>
            </a:endParaRP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400" y="1268413"/>
            <a:ext cx="8280400" cy="3024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48132"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24075" y="4292600"/>
            <a:ext cx="4437063" cy="24495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429125" y="11755438"/>
            <a:ext cx="285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100">
                <a:latin typeface="Arial" pitchFamily="34" charset="0"/>
              </a:rPr>
              <a:t> </a:t>
            </a:r>
            <a:r>
              <a:rPr lang="tr-TR" altLang="tr-TR" sz="1800" b="0">
                <a:latin typeface="Arial" pitchFamily="34" charset="0"/>
              </a:rPr>
              <a:t> </a:t>
            </a: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1437"/>
            <a:ext cx="9144000" cy="68580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9156" name="Text Box 5"/>
          <p:cNvSpPr txBox="1">
            <a:spLocks noChangeArrowheads="1"/>
          </p:cNvSpPr>
          <p:nvPr/>
        </p:nvSpPr>
        <p:spPr bwMode="auto">
          <a:xfrm>
            <a:off x="179388" y="2133600"/>
            <a:ext cx="236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800">
                <a:solidFill>
                  <a:srgbClr val="000000"/>
                </a:solidFill>
                <a:latin typeface="Arial" pitchFamily="34" charset="0"/>
              </a:rPr>
              <a:t>ŞARJ GÖSTERGESİ</a:t>
            </a:r>
          </a:p>
        </p:txBody>
      </p:sp>
      <p:sp>
        <p:nvSpPr>
          <p:cNvPr id="49157" name="Text Box 6"/>
          <p:cNvSpPr txBox="1">
            <a:spLocks noChangeArrowheads="1"/>
          </p:cNvSpPr>
          <p:nvPr/>
        </p:nvSpPr>
        <p:spPr bwMode="auto">
          <a:xfrm>
            <a:off x="6699250" y="4652963"/>
            <a:ext cx="2444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800">
                <a:solidFill>
                  <a:srgbClr val="000000"/>
                </a:solidFill>
                <a:latin typeface="Arial" pitchFamily="34" charset="0"/>
              </a:rPr>
              <a:t>YAKIT GÖSTERGESİ</a:t>
            </a:r>
          </a:p>
        </p:txBody>
      </p:sp>
      <p:sp>
        <p:nvSpPr>
          <p:cNvPr id="49158" name="Text Box 7"/>
          <p:cNvSpPr txBox="1">
            <a:spLocks noChangeArrowheads="1"/>
          </p:cNvSpPr>
          <p:nvPr/>
        </p:nvSpPr>
        <p:spPr bwMode="auto">
          <a:xfrm>
            <a:off x="6659563" y="2205038"/>
            <a:ext cx="2254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800">
                <a:solidFill>
                  <a:srgbClr val="000000"/>
                </a:solidFill>
                <a:latin typeface="Arial" pitchFamily="34" charset="0"/>
              </a:rPr>
              <a:t>YAĞ GÖSTERGESİ</a:t>
            </a:r>
          </a:p>
        </p:txBody>
      </p:sp>
      <p:sp>
        <p:nvSpPr>
          <p:cNvPr id="49159" name="Line 8"/>
          <p:cNvSpPr>
            <a:spLocks noChangeShapeType="1"/>
          </p:cNvSpPr>
          <p:nvPr/>
        </p:nvSpPr>
        <p:spPr bwMode="auto">
          <a:xfrm flipV="1">
            <a:off x="900113" y="2500310"/>
            <a:ext cx="1943695" cy="139699"/>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
        <p:nvSpPr>
          <p:cNvPr id="49160" name="Line 11"/>
          <p:cNvSpPr>
            <a:spLocks noChangeShapeType="1"/>
          </p:cNvSpPr>
          <p:nvPr/>
        </p:nvSpPr>
        <p:spPr bwMode="auto">
          <a:xfrm flipH="1" flipV="1">
            <a:off x="6300191" y="2570158"/>
            <a:ext cx="1800820" cy="138115"/>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
        <p:nvSpPr>
          <p:cNvPr id="49161" name="Line 13"/>
          <p:cNvSpPr>
            <a:spLocks noChangeShapeType="1"/>
          </p:cNvSpPr>
          <p:nvPr/>
        </p:nvSpPr>
        <p:spPr bwMode="auto">
          <a:xfrm flipH="1">
            <a:off x="6516688" y="4941889"/>
            <a:ext cx="1439862" cy="359568"/>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
        <p:nvSpPr>
          <p:cNvPr id="49162" name="Text Box 14"/>
          <p:cNvSpPr txBox="1">
            <a:spLocks noChangeArrowheads="1"/>
          </p:cNvSpPr>
          <p:nvPr/>
        </p:nvSpPr>
        <p:spPr bwMode="auto">
          <a:xfrm>
            <a:off x="179388" y="4365625"/>
            <a:ext cx="2876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1800">
                <a:solidFill>
                  <a:srgbClr val="000000"/>
                </a:solidFill>
                <a:latin typeface="Arial" pitchFamily="34" charset="0"/>
              </a:rPr>
              <a:t>HARARET GÖSTERGESİ</a:t>
            </a:r>
          </a:p>
        </p:txBody>
      </p:sp>
      <p:sp>
        <p:nvSpPr>
          <p:cNvPr id="49163" name="Line 15"/>
          <p:cNvSpPr>
            <a:spLocks noChangeShapeType="1"/>
          </p:cNvSpPr>
          <p:nvPr/>
        </p:nvSpPr>
        <p:spPr bwMode="auto">
          <a:xfrm>
            <a:off x="900113" y="4652963"/>
            <a:ext cx="1943695" cy="504229"/>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Tree>
  </p:cSld>
  <p:clrMapOvr>
    <a:masterClrMapping/>
  </p:clrMapOvr>
  <p:transition spd="med">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4"/>
          <p:cNvGraphicFramePr>
            <a:graphicFrameLocks noChangeAspect="1"/>
          </p:cNvGraphicFramePr>
          <p:nvPr>
            <p:extLst>
              <p:ext uri="{D42A27DB-BD31-4B8C-83A1-F6EECF244321}">
                <p14:modId xmlns:p14="http://schemas.microsoft.com/office/powerpoint/2010/main" xmlns="" val="1230811839"/>
              </p:ext>
            </p:extLst>
          </p:nvPr>
        </p:nvGraphicFramePr>
        <p:xfrm>
          <a:off x="899592" y="1124744"/>
          <a:ext cx="2557165" cy="2304256"/>
        </p:xfrm>
        <a:graphic>
          <a:graphicData uri="http://schemas.openxmlformats.org/presentationml/2006/ole">
            <p:oleObj spid="_x0000_s50184" name="Bit Eşlem Resmi" r:id="rId3" imgW="4944165" imgH="3952381" progId="PBrush">
              <p:embed/>
            </p:oleObj>
          </a:graphicData>
        </a:graphic>
      </p:graphicFrame>
      <p:graphicFrame>
        <p:nvGraphicFramePr>
          <p:cNvPr id="50179" name="Object 5"/>
          <p:cNvGraphicFramePr>
            <a:graphicFrameLocks noChangeAspect="1"/>
          </p:cNvGraphicFramePr>
          <p:nvPr>
            <p:extLst>
              <p:ext uri="{D42A27DB-BD31-4B8C-83A1-F6EECF244321}">
                <p14:modId xmlns:p14="http://schemas.microsoft.com/office/powerpoint/2010/main" xmlns="" val="3563642791"/>
              </p:ext>
            </p:extLst>
          </p:nvPr>
        </p:nvGraphicFramePr>
        <p:xfrm>
          <a:off x="5220072" y="1412776"/>
          <a:ext cx="2952328" cy="2016224"/>
        </p:xfrm>
        <a:graphic>
          <a:graphicData uri="http://schemas.openxmlformats.org/presentationml/2006/ole">
            <p:oleObj spid="_x0000_s50185" name="Bit Eşlem Resmi" r:id="rId4" imgW="5210902" imgH="3572374" progId="PBrush">
              <p:embed/>
            </p:oleObj>
          </a:graphicData>
        </a:graphic>
      </p:graphicFrame>
      <p:pic>
        <p:nvPicPr>
          <p:cNvPr id="50180"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1519" y="3429000"/>
            <a:ext cx="381565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27611" y="3357563"/>
            <a:ext cx="3960813"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963" y="1628775"/>
            <a:ext cx="9063037" cy="52292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51203" name="Text Box 9"/>
          <p:cNvSpPr txBox="1">
            <a:spLocks noChangeArrowheads="1"/>
          </p:cNvSpPr>
          <p:nvPr/>
        </p:nvSpPr>
        <p:spPr bwMode="auto">
          <a:xfrm>
            <a:off x="468313" y="2133600"/>
            <a:ext cx="2397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400">
                <a:latin typeface="Arial" pitchFamily="34" charset="0"/>
              </a:rPr>
              <a:t>SİNYAL </a:t>
            </a:r>
          </a:p>
          <a:p>
            <a:pPr eaLnBrk="1" hangingPunct="1">
              <a:spcBef>
                <a:spcPct val="0"/>
              </a:spcBef>
              <a:buClrTx/>
              <a:buSzTx/>
              <a:buFontTx/>
              <a:buNone/>
            </a:pPr>
            <a:r>
              <a:rPr lang="tr-TR" altLang="tr-TR" sz="2400">
                <a:latin typeface="Arial" pitchFamily="34" charset="0"/>
              </a:rPr>
              <a:t>GÖSTERGESİ</a:t>
            </a:r>
          </a:p>
        </p:txBody>
      </p:sp>
      <p:sp>
        <p:nvSpPr>
          <p:cNvPr id="51204" name="Text Box 10"/>
          <p:cNvSpPr txBox="1">
            <a:spLocks noChangeArrowheads="1"/>
          </p:cNvSpPr>
          <p:nvPr/>
        </p:nvSpPr>
        <p:spPr bwMode="auto">
          <a:xfrm>
            <a:off x="6588125" y="2205038"/>
            <a:ext cx="20351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800">
                <a:latin typeface="Arial" pitchFamily="34" charset="0"/>
              </a:rPr>
              <a:t>DÖRTLÜ</a:t>
            </a:r>
          </a:p>
          <a:p>
            <a:pPr eaLnBrk="1" hangingPunct="1">
              <a:spcBef>
                <a:spcPct val="0"/>
              </a:spcBef>
              <a:buClrTx/>
              <a:buSzTx/>
              <a:buFontTx/>
              <a:buNone/>
            </a:pPr>
            <a:r>
              <a:rPr lang="tr-TR" altLang="tr-TR" sz="2800">
                <a:latin typeface="Arial" pitchFamily="34" charset="0"/>
              </a:rPr>
              <a:t>SİNYAL</a:t>
            </a:r>
          </a:p>
        </p:txBody>
      </p:sp>
      <p:sp>
        <p:nvSpPr>
          <p:cNvPr id="51205" name="Text Box 11"/>
          <p:cNvSpPr txBox="1">
            <a:spLocks noChangeArrowheads="1"/>
          </p:cNvSpPr>
          <p:nvPr/>
        </p:nvSpPr>
        <p:spPr bwMode="auto">
          <a:xfrm>
            <a:off x="6372225" y="5084763"/>
            <a:ext cx="3046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400">
                <a:latin typeface="Arial" pitchFamily="34" charset="0"/>
              </a:rPr>
              <a:t>UZUN FARLAR</a:t>
            </a:r>
          </a:p>
        </p:txBody>
      </p:sp>
      <p:sp>
        <p:nvSpPr>
          <p:cNvPr id="51206" name="Text Box 12"/>
          <p:cNvSpPr txBox="1">
            <a:spLocks noChangeArrowheads="1"/>
          </p:cNvSpPr>
          <p:nvPr/>
        </p:nvSpPr>
        <p:spPr bwMode="auto">
          <a:xfrm>
            <a:off x="0" y="4816475"/>
            <a:ext cx="25542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400">
                <a:latin typeface="Arial" pitchFamily="34" charset="0"/>
              </a:rPr>
              <a:t>PARK VEKISA</a:t>
            </a:r>
          </a:p>
          <a:p>
            <a:pPr eaLnBrk="1" hangingPunct="1">
              <a:spcBef>
                <a:spcPct val="0"/>
              </a:spcBef>
              <a:buClrTx/>
              <a:buSzTx/>
              <a:buFontTx/>
              <a:buNone/>
            </a:pPr>
            <a:r>
              <a:rPr lang="tr-TR" altLang="tr-TR" sz="2400">
                <a:latin typeface="Arial" pitchFamily="34" charset="0"/>
              </a:rPr>
              <a:t>FARLAR</a:t>
            </a:r>
          </a:p>
        </p:txBody>
      </p:sp>
      <p:sp>
        <p:nvSpPr>
          <p:cNvPr id="51207" name="Line 13"/>
          <p:cNvSpPr>
            <a:spLocks noChangeShapeType="1"/>
          </p:cNvSpPr>
          <p:nvPr/>
        </p:nvSpPr>
        <p:spPr bwMode="auto">
          <a:xfrm>
            <a:off x="900113" y="4365625"/>
            <a:ext cx="4176712" cy="0"/>
          </a:xfrm>
          <a:prstGeom prst="line">
            <a:avLst/>
          </a:prstGeom>
          <a:noFill/>
          <a:ln w="28575">
            <a:solidFill>
              <a:srgbClr val="FF0000"/>
            </a:solidFill>
            <a:round/>
            <a:headEnd type="none" w="sm" len="med"/>
            <a:tailEnd type="none" w="lg" len="lg"/>
          </a:ln>
          <a:extLst>
            <a:ext uri="{909E8E84-426E-40DD-AFC4-6F175D3DCCD1}">
              <a14:hiddenFill xmlns:a14="http://schemas.microsoft.com/office/drawing/2010/main" xmlns="">
                <a:noFill/>
              </a14:hiddenFill>
            </a:ext>
          </a:extLst>
        </p:spPr>
        <p:txBody>
          <a:bodyPr/>
          <a:lstStyle/>
          <a:p>
            <a:endParaRPr lang="tr-TR"/>
          </a:p>
        </p:txBody>
      </p:sp>
      <p:sp>
        <p:nvSpPr>
          <p:cNvPr id="51208" name="Line 14"/>
          <p:cNvSpPr>
            <a:spLocks noChangeShapeType="1"/>
          </p:cNvSpPr>
          <p:nvPr/>
        </p:nvSpPr>
        <p:spPr bwMode="auto">
          <a:xfrm>
            <a:off x="5076825" y="4365625"/>
            <a:ext cx="0" cy="1800225"/>
          </a:xfrm>
          <a:prstGeom prst="line">
            <a:avLst/>
          </a:prstGeom>
          <a:noFill/>
          <a:ln w="28575">
            <a:solidFill>
              <a:srgbClr val="FF0000"/>
            </a:solidFill>
            <a:round/>
            <a:headEnd type="none" w="sm" len="med"/>
            <a:tailEnd type="none" w="lg" len="lg"/>
          </a:ln>
          <a:extLst>
            <a:ext uri="{909E8E84-426E-40DD-AFC4-6F175D3DCCD1}">
              <a14:hiddenFill xmlns:a14="http://schemas.microsoft.com/office/drawing/2010/main" xmlns="">
                <a:noFill/>
              </a14:hiddenFill>
            </a:ext>
          </a:extLst>
        </p:spPr>
        <p:txBody>
          <a:bodyPr/>
          <a:lstStyle/>
          <a:p>
            <a:endParaRPr lang="tr-TR"/>
          </a:p>
        </p:txBody>
      </p:sp>
      <p:sp>
        <p:nvSpPr>
          <p:cNvPr id="51209" name="Line 16"/>
          <p:cNvSpPr>
            <a:spLocks noChangeShapeType="1"/>
          </p:cNvSpPr>
          <p:nvPr/>
        </p:nvSpPr>
        <p:spPr bwMode="auto">
          <a:xfrm>
            <a:off x="2195513" y="4437063"/>
            <a:ext cx="0" cy="1655762"/>
          </a:xfrm>
          <a:prstGeom prst="line">
            <a:avLst/>
          </a:prstGeom>
          <a:noFill/>
          <a:ln w="28575">
            <a:solidFill>
              <a:srgbClr val="FF0000"/>
            </a:solidFill>
            <a:round/>
            <a:headEnd type="none" w="sm" len="med"/>
            <a:tailEnd type="none" w="lg" len="lg"/>
          </a:ln>
          <a:extLst>
            <a:ext uri="{909E8E84-426E-40DD-AFC4-6F175D3DCCD1}">
              <a14:hiddenFill xmlns:a14="http://schemas.microsoft.com/office/drawing/2010/main" xmlns="">
                <a:noFill/>
              </a14:hiddenFill>
            </a:ext>
          </a:extLst>
        </p:spPr>
        <p:txBody>
          <a:bodyPr/>
          <a:lstStyle/>
          <a:p>
            <a:endParaRPr lang="tr-TR"/>
          </a:p>
        </p:txBody>
      </p:sp>
      <p:sp>
        <p:nvSpPr>
          <p:cNvPr id="51210" name="Line 17"/>
          <p:cNvSpPr>
            <a:spLocks noChangeShapeType="1"/>
          </p:cNvSpPr>
          <p:nvPr/>
        </p:nvSpPr>
        <p:spPr bwMode="auto">
          <a:xfrm>
            <a:off x="2195513" y="6092825"/>
            <a:ext cx="2881312" cy="0"/>
          </a:xfrm>
          <a:prstGeom prst="line">
            <a:avLst/>
          </a:prstGeom>
          <a:noFill/>
          <a:ln w="28575">
            <a:solidFill>
              <a:srgbClr val="FF0000"/>
            </a:solidFill>
            <a:round/>
            <a:headEnd type="none" w="sm" len="med"/>
            <a:tailEnd type="none" w="lg" len="lg"/>
          </a:ln>
          <a:extLst>
            <a:ext uri="{909E8E84-426E-40DD-AFC4-6F175D3DCCD1}">
              <a14:hiddenFill xmlns:a14="http://schemas.microsoft.com/office/drawing/2010/main" xmlns="">
                <a:noFill/>
              </a14:hiddenFill>
            </a:ext>
          </a:extLst>
        </p:spPr>
        <p:txBody>
          <a:bodyPr/>
          <a:lstStyle/>
          <a:p>
            <a:endParaRPr lang="tr-TR"/>
          </a:p>
        </p:txBody>
      </p:sp>
      <p:sp>
        <p:nvSpPr>
          <p:cNvPr id="51211" name="Line 19"/>
          <p:cNvSpPr>
            <a:spLocks noChangeShapeType="1"/>
          </p:cNvSpPr>
          <p:nvPr/>
        </p:nvSpPr>
        <p:spPr bwMode="auto">
          <a:xfrm>
            <a:off x="900113" y="4365625"/>
            <a:ext cx="0" cy="431800"/>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
        <p:nvSpPr>
          <p:cNvPr id="51212" name="Line 20"/>
          <p:cNvSpPr>
            <a:spLocks noChangeShapeType="1"/>
          </p:cNvSpPr>
          <p:nvPr/>
        </p:nvSpPr>
        <p:spPr bwMode="auto">
          <a:xfrm>
            <a:off x="755650" y="2924175"/>
            <a:ext cx="2376488" cy="73025"/>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
        <p:nvSpPr>
          <p:cNvPr id="51213" name="Line 21"/>
          <p:cNvSpPr>
            <a:spLocks noChangeShapeType="1"/>
          </p:cNvSpPr>
          <p:nvPr/>
        </p:nvSpPr>
        <p:spPr bwMode="auto">
          <a:xfrm flipH="1" flipV="1">
            <a:off x="6156325" y="2997200"/>
            <a:ext cx="1584325" cy="287338"/>
          </a:xfrm>
          <a:prstGeom prst="line">
            <a:avLst/>
          </a:prstGeom>
          <a:noFill/>
          <a:ln w="28575">
            <a:solidFill>
              <a:srgbClr val="FF0000"/>
            </a:solidFill>
            <a:round/>
            <a:headEnd type="none" w="sm" len="med"/>
            <a:tailEnd type="stealth" w="lg" len="lg"/>
          </a:ln>
          <a:extLst>
            <a:ext uri="{909E8E84-426E-40DD-AFC4-6F175D3DCCD1}">
              <a14:hiddenFill xmlns:a14="http://schemas.microsoft.com/office/drawing/2010/main" xmlns="">
                <a:noFill/>
              </a14:hiddenFill>
            </a:ext>
          </a:extLst>
        </p:spPr>
        <p:txBody>
          <a:bodyPr/>
          <a:lstStyle/>
          <a:p>
            <a:endParaRPr lang="tr-TR"/>
          </a:p>
        </p:txBody>
      </p:sp>
    </p:spTree>
  </p:cSld>
  <p:clrMapOvr>
    <a:masterClrMapping/>
  </p:clrMapOvr>
  <p:transition spd="med">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750" y="2205038"/>
            <a:ext cx="8172450" cy="42624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
        <p:nvSpPr>
          <p:cNvPr id="4" name="WordArt 2"/>
          <p:cNvSpPr>
            <a:spLocks noChangeArrowheads="1" noChangeShapeType="1" noTextEdit="1"/>
          </p:cNvSpPr>
          <p:nvPr/>
        </p:nvSpPr>
        <p:spPr bwMode="auto">
          <a:xfrm>
            <a:off x="684213" y="620713"/>
            <a:ext cx="8027987" cy="1268412"/>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type="none" w="sm" len="med"/>
                  <a:tailEnd type="none" w="lg" len="lg"/>
                </a:ln>
                <a:solidFill>
                  <a:srgbClr val="0000FF"/>
                </a:solidFill>
                <a:latin typeface="Arial Black"/>
              </a:rPr>
              <a:t>GÜÇ AKTARMA ORGANLARI</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accel="50000" decel="50000" fill="hold" grpId="0" nodeType="withEffect">
                                  <p:stCondLst>
                                    <p:cond delay="0"/>
                                  </p:stCondLst>
                                  <p:childTnLst>
                                    <p:animMotion origin="layout" path="M 0 0  L 0.25 0.33333  E" pathEditMode="relative" ptsTypes="">
                                      <p:cBhvr>
                                        <p:cTn id="6" dur="2000" spd="-100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lastik_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3 Metin kutusu"/>
          <p:cNvSpPr txBox="1">
            <a:spLocks noChangeArrowheads="1"/>
          </p:cNvSpPr>
          <p:nvPr/>
        </p:nvSpPr>
        <p:spPr bwMode="auto">
          <a:xfrm>
            <a:off x="0" y="0"/>
            <a:ext cx="91440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8800">
                <a:solidFill>
                  <a:srgbClr val="FF0000"/>
                </a:solidFill>
                <a:latin typeface="Arial" pitchFamily="34" charset="0"/>
              </a:rPr>
              <a:t>LASTİKLER</a:t>
            </a:r>
          </a:p>
        </p:txBody>
      </p:sp>
    </p:spTree>
  </p:cSld>
  <p:clrMapOvr>
    <a:masterClrMapping/>
  </p:clrMapOvr>
  <p:transition spd="med">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ANd9GcQ1NS5Dc3SYzjFLbwlAnKaaHgPI9E5hg9_XyYlfAksSyKZc47FPc4W9gkp_9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6" y="1656184"/>
            <a:ext cx="7632848" cy="486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
        <p:nvSpPr>
          <p:cNvPr id="11267" name="2 Metin kutusu"/>
          <p:cNvSpPr txBox="1">
            <a:spLocks noChangeArrowheads="1"/>
          </p:cNvSpPr>
          <p:nvPr/>
        </p:nvSpPr>
        <p:spPr bwMode="auto">
          <a:xfrm>
            <a:off x="0" y="0"/>
            <a:ext cx="91440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6600">
                <a:solidFill>
                  <a:srgbClr val="FF0000"/>
                </a:solidFill>
                <a:latin typeface="Arial" pitchFamily="34" charset="0"/>
              </a:rPr>
              <a:t>SIRALI (İ) TİPİ MOTOR</a:t>
            </a:r>
          </a:p>
        </p:txBody>
      </p:sp>
    </p:spTree>
  </p:cSld>
  <p:clrMapOvr>
    <a:masterClrMapping/>
  </p:clrMapOvr>
  <p:transition spd="med">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179388" y="828675"/>
            <a:ext cx="8496300" cy="549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700">
                <a:solidFill>
                  <a:srgbClr val="0000FF"/>
                </a:solidFill>
                <a:latin typeface="Arial" pitchFamily="34" charset="0"/>
              </a:rPr>
              <a:t>LASTİKLERİN BAKIM VE BASİT ARIZALARI</a:t>
            </a:r>
            <a:r>
              <a:rPr lang="tr-TR" altLang="tr-TR" sz="2700" b="0">
                <a:latin typeface="Arial" pitchFamily="34" charset="0"/>
              </a:rPr>
              <a:t/>
            </a:r>
            <a:br>
              <a:rPr lang="tr-TR" altLang="tr-TR" sz="2700" b="0">
                <a:latin typeface="Arial" pitchFamily="34" charset="0"/>
              </a:rPr>
            </a:br>
            <a:endParaRPr lang="tr-TR" altLang="tr-TR" sz="2700" b="0">
              <a:latin typeface="Arial" pitchFamily="34" charset="0"/>
            </a:endParaRPr>
          </a:p>
          <a:p>
            <a:pPr eaLnBrk="1" hangingPunct="1">
              <a:spcBef>
                <a:spcPct val="0"/>
              </a:spcBef>
              <a:buClrTx/>
              <a:buSzTx/>
              <a:buFontTx/>
              <a:buNone/>
            </a:pPr>
            <a:r>
              <a:rPr lang="tr-TR" altLang="tr-TR" sz="2700" b="0">
                <a:latin typeface="Arial" pitchFamily="34" charset="0"/>
              </a:rPr>
              <a:t>**Lastik hava değeri tavsiye edilen değerden az ise ; lastikler kenar kısımlarından aşınma gösterir ,aracın enerji kaybı artar ve araçta yakıt sarfiyatı oluşur.</a:t>
            </a:r>
          </a:p>
          <a:p>
            <a:pPr eaLnBrk="1" hangingPunct="1">
              <a:spcBef>
                <a:spcPct val="0"/>
              </a:spcBef>
              <a:buClrTx/>
              <a:buSzTx/>
              <a:buFontTx/>
              <a:buNone/>
            </a:pPr>
            <a:r>
              <a:rPr lang="tr-TR" altLang="tr-TR" sz="2700" b="0">
                <a:latin typeface="Arial" pitchFamily="34" charset="0"/>
              </a:rPr>
              <a:t>**Lastik hava değeri tavsiye edilen değerden fazla ise ; lastikler </a:t>
            </a:r>
            <a:r>
              <a:rPr lang="tr-TR" altLang="tr-TR" sz="2700">
                <a:solidFill>
                  <a:srgbClr val="FF3300"/>
                </a:solidFill>
                <a:latin typeface="Arial" pitchFamily="34" charset="0"/>
              </a:rPr>
              <a:t>orta kısmından</a:t>
            </a:r>
            <a:r>
              <a:rPr lang="tr-TR" altLang="tr-TR" sz="2700" b="0">
                <a:latin typeface="Arial" pitchFamily="34" charset="0"/>
              </a:rPr>
              <a:t> aşınır ve direksiyonda titreşimler oluşur. </a:t>
            </a:r>
          </a:p>
          <a:p>
            <a:pPr eaLnBrk="1" hangingPunct="1">
              <a:spcBef>
                <a:spcPct val="0"/>
              </a:spcBef>
              <a:buClrTx/>
              <a:buSzTx/>
              <a:buFontTx/>
              <a:buNone/>
            </a:pPr>
            <a:r>
              <a:rPr lang="tr-TR" altLang="tr-TR" sz="2700" b="0">
                <a:latin typeface="Arial" pitchFamily="34" charset="0"/>
              </a:rPr>
              <a:t>**Lastiklerde balanssızlık (dengesizlik) var ise ; **Lastikler titreşim yapar, direksiyonda belirli kilometrelerde </a:t>
            </a:r>
            <a:r>
              <a:rPr lang="tr-TR" altLang="tr-TR" sz="2700">
                <a:solidFill>
                  <a:srgbClr val="FF3300"/>
                </a:solidFill>
                <a:latin typeface="Arial" pitchFamily="34" charset="0"/>
              </a:rPr>
              <a:t>titreşim</a:t>
            </a:r>
            <a:r>
              <a:rPr lang="tr-TR" altLang="tr-TR" sz="2700">
                <a:latin typeface="Arial" pitchFamily="34" charset="0"/>
              </a:rPr>
              <a:t> oluşur</a:t>
            </a:r>
            <a:r>
              <a:rPr lang="tr-TR" altLang="tr-TR" sz="2700" b="0">
                <a:latin typeface="Arial" pitchFamily="34" charset="0"/>
              </a:rPr>
              <a:t>, direksiyon hakimiyeti zorlaşır, bağlantı somun ve civataları gevşer, ön takım ayarları çabuk bozulur, lastikler dengesiz aşınır. </a:t>
            </a:r>
          </a:p>
        </p:txBody>
      </p:sp>
    </p:spTree>
  </p:cSld>
  <p:clrMapOvr>
    <a:masterClrMapping/>
  </p:clrMapOvr>
  <p:transition spd="med">
    <p:wheel spokes="8"/>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179388" y="1268413"/>
            <a:ext cx="8964612"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700" b="0">
                <a:latin typeface="Arial" pitchFamily="34" charset="0"/>
              </a:rPr>
              <a:t>**Isıdan dolayı şişen lastiklerin hava değeri </a:t>
            </a:r>
            <a:r>
              <a:rPr lang="tr-TR" altLang="tr-TR" sz="2700">
                <a:solidFill>
                  <a:srgbClr val="FF3300"/>
                </a:solidFill>
                <a:latin typeface="Arial" pitchFamily="34" charset="0"/>
              </a:rPr>
              <a:t>indirilmemeli,</a:t>
            </a:r>
            <a:r>
              <a:rPr lang="tr-TR" altLang="tr-TR" sz="2700" b="0">
                <a:latin typeface="Arial" pitchFamily="34" charset="0"/>
              </a:rPr>
              <a:t> olduğu basınçta bırakılmalıdır. **Lastik hava değerleri her araca binerken kontrol edilmelidir.</a:t>
            </a:r>
          </a:p>
          <a:p>
            <a:pPr eaLnBrk="1" hangingPunct="1">
              <a:spcBef>
                <a:spcPct val="0"/>
              </a:spcBef>
              <a:buClrTx/>
              <a:buSzTx/>
              <a:buFontTx/>
              <a:buNone/>
            </a:pPr>
            <a:r>
              <a:rPr lang="tr-TR" altLang="tr-TR" sz="2700" b="0">
                <a:latin typeface="Arial" pitchFamily="34" charset="0"/>
              </a:rPr>
              <a:t> **Kontrol esnasında lastiklerin soğuk olmasına dikkat edilmelidir.</a:t>
            </a:r>
          </a:p>
          <a:p>
            <a:pPr eaLnBrk="1" hangingPunct="1">
              <a:spcBef>
                <a:spcPct val="0"/>
              </a:spcBef>
              <a:buClrTx/>
              <a:buSzTx/>
              <a:buFontTx/>
              <a:buNone/>
            </a:pPr>
            <a:r>
              <a:rPr lang="tr-TR" altLang="tr-TR" sz="2700" b="0">
                <a:latin typeface="Arial" pitchFamily="34" charset="0"/>
              </a:rPr>
              <a:t> **Araç üzerinde bulunan lastiklerin hepsi eşit değerde olmalıdır.</a:t>
            </a:r>
          </a:p>
          <a:p>
            <a:pPr eaLnBrk="1" hangingPunct="1">
              <a:spcBef>
                <a:spcPct val="0"/>
              </a:spcBef>
              <a:buClrTx/>
              <a:buSzTx/>
              <a:buFontTx/>
              <a:buNone/>
            </a:pPr>
            <a:r>
              <a:rPr lang="tr-TR" altLang="tr-TR" sz="2700" b="0">
                <a:latin typeface="Arial" pitchFamily="34" charset="0"/>
              </a:rPr>
              <a:t>** Kar zincirleri </a:t>
            </a:r>
            <a:r>
              <a:rPr lang="tr-TR" altLang="tr-TR" sz="2700">
                <a:solidFill>
                  <a:srgbClr val="FF3300"/>
                </a:solidFill>
                <a:latin typeface="Arial" pitchFamily="34" charset="0"/>
              </a:rPr>
              <a:t>çekici lastiklere</a:t>
            </a:r>
            <a:r>
              <a:rPr lang="tr-TR" altLang="tr-TR" sz="2700" b="0">
                <a:latin typeface="Arial" pitchFamily="34" charset="0"/>
              </a:rPr>
              <a:t> takılmalıdır. </a:t>
            </a:r>
          </a:p>
          <a:p>
            <a:pPr eaLnBrk="1" hangingPunct="1">
              <a:spcBef>
                <a:spcPct val="0"/>
              </a:spcBef>
              <a:buClrTx/>
              <a:buSzTx/>
              <a:buFontTx/>
              <a:buNone/>
            </a:pPr>
            <a:r>
              <a:rPr lang="tr-TR" altLang="tr-TR" sz="2700" b="0">
                <a:latin typeface="Arial" pitchFamily="34" charset="0"/>
              </a:rPr>
              <a:t>**Tekerlekler üzerinde bulunan bijonlar sıkma işlemi yapılmadan önce mutlaka kuru bir bezle silinmelidir.</a:t>
            </a:r>
          </a:p>
          <a:p>
            <a:pPr algn="ctr" eaLnBrk="1" hangingPunct="1">
              <a:spcBef>
                <a:spcPct val="0"/>
              </a:spcBef>
              <a:buClrTx/>
              <a:buSzTx/>
              <a:buFontTx/>
              <a:buNone/>
            </a:pPr>
            <a:r>
              <a:rPr lang="tr-TR" altLang="tr-TR" sz="2700" b="0">
                <a:latin typeface="Arial" pitchFamily="34" charset="0"/>
              </a:rPr>
              <a:t> </a:t>
            </a:r>
          </a:p>
        </p:txBody>
      </p:sp>
    </p:spTree>
  </p:cSld>
  <p:clrMapOvr>
    <a:masterClrMapping/>
  </p:clrMapOvr>
  <p:transition spd="med">
    <p:wheel spokes="8"/>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WordArt 4"/>
          <p:cNvSpPr>
            <a:spLocks noChangeArrowheads="1" noChangeShapeType="1" noTextEdit="1"/>
          </p:cNvSpPr>
          <p:nvPr/>
        </p:nvSpPr>
        <p:spPr bwMode="auto">
          <a:xfrm>
            <a:off x="971550" y="1196975"/>
            <a:ext cx="7129463" cy="1511300"/>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type="none" w="sm" len="med"/>
                  <a:tailEnd type="none" w="lg" len="lg"/>
                </a:ln>
                <a:solidFill>
                  <a:srgbClr val="0000FF"/>
                </a:solidFill>
                <a:latin typeface="Arial Black"/>
              </a:rPr>
              <a:t>FRENLER</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713" y="2924175"/>
            <a:ext cx="5976937" cy="2952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tr-TR" altLang="tr-TR" b="1" smtClean="0">
                <a:solidFill>
                  <a:srgbClr val="0000FF"/>
                </a:solidFill>
              </a:rPr>
              <a:t>FREN SİSTEMİ</a:t>
            </a:r>
          </a:p>
        </p:txBody>
      </p:sp>
      <p:sp>
        <p:nvSpPr>
          <p:cNvPr id="58371" name="Rectangle 3"/>
          <p:cNvSpPr>
            <a:spLocks noGrp="1" noChangeArrowheads="1"/>
          </p:cNvSpPr>
          <p:nvPr>
            <p:ph idx="1"/>
          </p:nvPr>
        </p:nvSpPr>
        <p:spPr>
          <a:xfrm>
            <a:off x="0" y="2420938"/>
            <a:ext cx="3937000" cy="3887787"/>
          </a:xfrm>
        </p:spPr>
        <p:txBody>
          <a:bodyPr/>
          <a:lstStyle/>
          <a:p>
            <a:pPr marL="6350" indent="-6350" algn="just" eaLnBrk="1" hangingPunct="1">
              <a:lnSpc>
                <a:spcPct val="80000"/>
              </a:lnSpc>
              <a:buClr>
                <a:srgbClr val="99FF33"/>
              </a:buClr>
              <a:buFont typeface="Wingdings" pitchFamily="2" charset="2"/>
              <a:buChar char="q"/>
            </a:pPr>
            <a:r>
              <a:rPr lang="tr-TR" altLang="tr-TR" sz="2400" b="1" smtClean="0">
                <a:solidFill>
                  <a:schemeClr val="folHlink"/>
                </a:solidFill>
              </a:rPr>
              <a:t> </a:t>
            </a:r>
            <a:r>
              <a:rPr lang="tr-TR" altLang="tr-TR" sz="2400" b="1" smtClean="0">
                <a:solidFill>
                  <a:srgbClr val="0000FF"/>
                </a:solidFill>
              </a:rPr>
              <a:t>Fren Sistemi:</a:t>
            </a:r>
            <a:r>
              <a:rPr lang="tr-TR" altLang="tr-TR" sz="2400" smtClean="0"/>
              <a:t> Hareket halindeki aracı önce yavaşlatıp sonra durduran sistemdir.</a:t>
            </a:r>
          </a:p>
          <a:p>
            <a:pPr marL="6350" indent="-6350" algn="just" eaLnBrk="1" hangingPunct="1">
              <a:lnSpc>
                <a:spcPct val="80000"/>
              </a:lnSpc>
              <a:buFontTx/>
              <a:buNone/>
            </a:pPr>
            <a:r>
              <a:rPr lang="tr-TR" altLang="tr-TR" sz="2400" smtClean="0"/>
              <a:t>Frene basıldığı zaman 4 tekerlek birden durur. </a:t>
            </a:r>
          </a:p>
          <a:p>
            <a:pPr marL="6350" indent="-6350" algn="just" eaLnBrk="1" hangingPunct="1">
              <a:lnSpc>
                <a:spcPct val="80000"/>
              </a:lnSpc>
              <a:buClr>
                <a:srgbClr val="99FF33"/>
              </a:buClr>
              <a:buFont typeface="Wingdings" pitchFamily="2" charset="2"/>
              <a:buChar char="q"/>
            </a:pPr>
            <a:r>
              <a:rPr lang="tr-TR" altLang="tr-TR" sz="2400" b="1" smtClean="0">
                <a:solidFill>
                  <a:schemeClr val="folHlink"/>
                </a:solidFill>
              </a:rPr>
              <a:t> </a:t>
            </a:r>
            <a:r>
              <a:rPr lang="tr-TR" altLang="tr-TR" sz="2400" b="1" smtClean="0">
                <a:solidFill>
                  <a:srgbClr val="0000FF"/>
                </a:solidFill>
              </a:rPr>
              <a:t>Çalışma Prensibi:</a:t>
            </a:r>
            <a:r>
              <a:rPr lang="tr-TR" altLang="tr-TR" sz="2400" smtClean="0">
                <a:solidFill>
                  <a:srgbClr val="0000FF"/>
                </a:solidFill>
              </a:rPr>
              <a:t> </a:t>
            </a:r>
            <a:r>
              <a:rPr lang="tr-TR" altLang="tr-TR" sz="2400" smtClean="0"/>
              <a:t>Fren pedalına basıldığında hidrolik rekorlarda ilerleyerek balataları dışa açarak kampanayı sıkıştırır ve frenleme gerçekleşir.</a:t>
            </a:r>
            <a:r>
              <a:rPr lang="tr-TR" altLang="tr-TR" sz="2000" smtClean="0"/>
              <a:t> </a:t>
            </a:r>
          </a:p>
        </p:txBody>
      </p:sp>
      <p:pic>
        <p:nvPicPr>
          <p:cNvPr id="58372" name="Picture 4" descr="fren"/>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924300" y="1989138"/>
            <a:ext cx="5219700" cy="486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tr-TR" altLang="tr-TR" b="1" smtClean="0">
                <a:solidFill>
                  <a:srgbClr val="0000FF"/>
                </a:solidFill>
              </a:rPr>
              <a:t>Parçaları Görevleri</a:t>
            </a:r>
          </a:p>
        </p:txBody>
      </p:sp>
      <p:sp>
        <p:nvSpPr>
          <p:cNvPr id="59395" name="Rectangle 3"/>
          <p:cNvSpPr>
            <a:spLocks noGrp="1" noChangeArrowheads="1"/>
          </p:cNvSpPr>
          <p:nvPr>
            <p:ph type="body" sz="half" idx="1"/>
          </p:nvPr>
        </p:nvSpPr>
        <p:spPr>
          <a:xfrm>
            <a:off x="0" y="1989138"/>
            <a:ext cx="3059113" cy="4114800"/>
          </a:xfrm>
        </p:spPr>
        <p:txBody>
          <a:bodyPr/>
          <a:lstStyle/>
          <a:p>
            <a:pPr eaLnBrk="1" hangingPunct="1">
              <a:buClr>
                <a:srgbClr val="99FF33"/>
              </a:buClr>
              <a:buFont typeface="Wingdings" pitchFamily="2" charset="2"/>
              <a:buChar char="q"/>
            </a:pPr>
            <a:r>
              <a:rPr lang="tr-TR" altLang="tr-TR" sz="2400" b="1" smtClean="0">
                <a:solidFill>
                  <a:srgbClr val="0000FF"/>
                </a:solidFill>
              </a:rPr>
              <a:t>Parçaların isimleri:</a:t>
            </a:r>
            <a:r>
              <a:rPr lang="tr-TR" altLang="tr-TR" sz="2400" b="1" smtClean="0">
                <a:solidFill>
                  <a:schemeClr val="folHlink"/>
                </a:solidFill>
              </a:rPr>
              <a:t>	</a:t>
            </a:r>
          </a:p>
          <a:p>
            <a:pPr eaLnBrk="1" hangingPunct="1">
              <a:buClr>
                <a:srgbClr val="99FF33"/>
              </a:buClr>
              <a:buFont typeface="Wingdings" pitchFamily="2" charset="2"/>
              <a:buChar char="Ø"/>
            </a:pPr>
            <a:r>
              <a:rPr lang="tr-TR" altLang="tr-TR" sz="2400" b="1" smtClean="0"/>
              <a:t>Fren balatası		</a:t>
            </a:r>
          </a:p>
          <a:p>
            <a:pPr eaLnBrk="1" hangingPunct="1">
              <a:buClr>
                <a:srgbClr val="99FF33"/>
              </a:buClr>
              <a:buFont typeface="Wingdings" pitchFamily="2" charset="2"/>
              <a:buChar char="Ø"/>
            </a:pPr>
            <a:r>
              <a:rPr lang="tr-TR" altLang="tr-TR" sz="2400" b="1" smtClean="0"/>
              <a:t>Kampana		</a:t>
            </a:r>
          </a:p>
          <a:p>
            <a:pPr eaLnBrk="1" hangingPunct="1">
              <a:buClr>
                <a:srgbClr val="99FF33"/>
              </a:buClr>
              <a:buFont typeface="Wingdings" pitchFamily="2" charset="2"/>
              <a:buChar char="Ø"/>
            </a:pPr>
            <a:r>
              <a:rPr lang="tr-TR" altLang="tr-TR" sz="2400" b="1" smtClean="0"/>
              <a:t>Westing haus	</a:t>
            </a:r>
          </a:p>
          <a:p>
            <a:pPr eaLnBrk="1" hangingPunct="1">
              <a:buClr>
                <a:srgbClr val="99FF33"/>
              </a:buClr>
              <a:buFont typeface="Wingdings" pitchFamily="2" charset="2"/>
              <a:buChar char="Ø"/>
            </a:pPr>
            <a:r>
              <a:rPr lang="tr-TR" altLang="tr-TR" sz="2400" b="1" smtClean="0"/>
              <a:t>Rekorlar		</a:t>
            </a:r>
          </a:p>
          <a:p>
            <a:pPr eaLnBrk="1" hangingPunct="1">
              <a:buClr>
                <a:srgbClr val="99FF33"/>
              </a:buClr>
              <a:buFont typeface="Wingdings" pitchFamily="2" charset="2"/>
              <a:buChar char="Ø"/>
            </a:pPr>
            <a:r>
              <a:rPr lang="tr-TR" altLang="tr-TR" sz="2400" b="1" smtClean="0"/>
              <a:t>El freni</a:t>
            </a:r>
            <a:r>
              <a:rPr lang="tr-TR" altLang="tr-TR" sz="2400" smtClean="0"/>
              <a:t> </a:t>
            </a:r>
          </a:p>
        </p:txBody>
      </p:sp>
      <p:pic>
        <p:nvPicPr>
          <p:cNvPr id="59396" name="Picture 5" descr="fren"/>
          <p:cNvPicPr>
            <a:picLocks noGrp="1" noChangeAspect="1" noChangeArrowheads="1" noCrop="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2627313" y="1981200"/>
            <a:ext cx="6372225" cy="4114800"/>
          </a:xfrm>
          <a:noFill/>
        </p:spPr>
      </p:pic>
      <p:sp>
        <p:nvSpPr>
          <p:cNvPr id="59397" name="Text Box 4"/>
          <p:cNvSpPr txBox="1">
            <a:spLocks noChangeArrowheads="1"/>
          </p:cNvSpPr>
          <p:nvPr/>
        </p:nvSpPr>
        <p:spPr bwMode="auto">
          <a:xfrm>
            <a:off x="3598863" y="50133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b="0">
              <a:latin typeface="Tahoma" pitchFamily="34" charset="0"/>
            </a:endParaRPr>
          </a:p>
        </p:txBody>
      </p:sp>
      <p:sp>
        <p:nvSpPr>
          <p:cNvPr id="896006" name="Rectangle 6"/>
          <p:cNvSpPr>
            <a:spLocks noChangeArrowheads="1"/>
          </p:cNvSpPr>
          <p:nvPr/>
        </p:nvSpPr>
        <p:spPr bwMode="auto">
          <a:xfrm>
            <a:off x="3348038" y="2565400"/>
            <a:ext cx="1168400" cy="366713"/>
          </a:xfrm>
          <a:prstGeom prst="rect">
            <a:avLst/>
          </a:prstGeom>
          <a:noFill/>
          <a:ln>
            <a:noFill/>
          </a:ln>
          <a:effectLst/>
          <a:extLst/>
        </p:spPr>
        <p:txBody>
          <a:bodyPr wrap="none">
            <a:spAutoFit/>
          </a:bodyPr>
          <a:lstStyle/>
          <a:p>
            <a:pPr algn="l">
              <a:defRPr/>
            </a:pPr>
            <a:r>
              <a:rPr lang="tr-TR">
                <a:solidFill>
                  <a:schemeClr val="bg1"/>
                </a:solidFill>
                <a:effectLst>
                  <a:outerShdw blurRad="38100" dist="38100" dir="2700000" algn="tl">
                    <a:srgbClr val="000000"/>
                  </a:outerShdw>
                </a:effectLst>
                <a:latin typeface="Tahoma" pitchFamily="34" charset="0"/>
              </a:rPr>
              <a:t>Rekorlar</a:t>
            </a:r>
          </a:p>
        </p:txBody>
      </p:sp>
      <p:sp>
        <p:nvSpPr>
          <p:cNvPr id="896007" name="Rectangle 7"/>
          <p:cNvSpPr>
            <a:spLocks noChangeArrowheads="1"/>
          </p:cNvSpPr>
          <p:nvPr/>
        </p:nvSpPr>
        <p:spPr bwMode="auto">
          <a:xfrm>
            <a:off x="7131050" y="4005263"/>
            <a:ext cx="2012950" cy="366712"/>
          </a:xfrm>
          <a:prstGeom prst="rect">
            <a:avLst/>
          </a:prstGeom>
          <a:noFill/>
          <a:ln>
            <a:noFill/>
          </a:ln>
          <a:effectLst/>
          <a:extLst/>
        </p:spPr>
        <p:txBody>
          <a:bodyPr wrap="none">
            <a:spAutoFit/>
          </a:bodyPr>
          <a:lstStyle/>
          <a:p>
            <a:pPr algn="l">
              <a:defRPr/>
            </a:pPr>
            <a:r>
              <a:rPr lang="tr-TR">
                <a:solidFill>
                  <a:srgbClr val="FF3300"/>
                </a:solidFill>
                <a:effectLst>
                  <a:outerShdw blurRad="38100" dist="38100" dir="2700000" algn="tl">
                    <a:srgbClr val="000000"/>
                  </a:outerShdw>
                </a:effectLst>
                <a:latin typeface="Tahoma" pitchFamily="34" charset="0"/>
              </a:rPr>
              <a:t>Kampana	</a:t>
            </a:r>
          </a:p>
        </p:txBody>
      </p:sp>
    </p:spTree>
  </p:cSld>
  <p:clrMapOvr>
    <a:masterClrMapping/>
  </p:clrMapOvr>
  <p:transition spd="med">
    <p:wheel spokes="8"/>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tr-TR" altLang="tr-TR" b="1" smtClean="0">
                <a:solidFill>
                  <a:srgbClr val="0000FF"/>
                </a:solidFill>
              </a:rPr>
              <a:t>FREN SİSTEMİ</a:t>
            </a:r>
          </a:p>
        </p:txBody>
      </p:sp>
      <p:sp>
        <p:nvSpPr>
          <p:cNvPr id="60419" name="Rectangle 3"/>
          <p:cNvSpPr>
            <a:spLocks noGrp="1" noChangeArrowheads="1"/>
          </p:cNvSpPr>
          <p:nvPr>
            <p:ph idx="1"/>
          </p:nvPr>
        </p:nvSpPr>
        <p:spPr>
          <a:xfrm>
            <a:off x="1116013" y="1989138"/>
            <a:ext cx="7543800" cy="4535487"/>
          </a:xfrm>
        </p:spPr>
        <p:txBody>
          <a:bodyPr/>
          <a:lstStyle/>
          <a:p>
            <a:pPr marL="609600" indent="-609600" algn="just" eaLnBrk="1" hangingPunct="1">
              <a:lnSpc>
                <a:spcPct val="80000"/>
              </a:lnSpc>
              <a:buClr>
                <a:srgbClr val="99FF33"/>
              </a:buClr>
              <a:buFont typeface="Wingdings" pitchFamily="2" charset="2"/>
              <a:buChar char="q"/>
            </a:pPr>
            <a:r>
              <a:rPr lang="tr-TR" altLang="tr-TR" b="1" smtClean="0">
                <a:solidFill>
                  <a:srgbClr val="0000FF"/>
                </a:solidFill>
              </a:rPr>
              <a:t>Fren Sistemi Arızaları:</a:t>
            </a:r>
            <a:endParaRPr lang="tr-TR" altLang="tr-TR" smtClean="0">
              <a:solidFill>
                <a:srgbClr val="0000FF"/>
              </a:solidFill>
            </a:endParaRPr>
          </a:p>
          <a:p>
            <a:pPr marL="609600" indent="-609600" algn="just" eaLnBrk="1" hangingPunct="1">
              <a:lnSpc>
                <a:spcPct val="80000"/>
              </a:lnSpc>
              <a:buClr>
                <a:srgbClr val="99FF33"/>
              </a:buClr>
              <a:buFont typeface="Wingdings" pitchFamily="2" charset="2"/>
              <a:buAutoNum type="arabicPeriod"/>
            </a:pPr>
            <a:r>
              <a:rPr lang="tr-TR" altLang="tr-TR" smtClean="0"/>
              <a:t>El freni çekik unutulursa balatalar ısınır, yanar ve bir müddet sonra frenler tutmaz, araç rahat harekete geçemez.</a:t>
            </a:r>
          </a:p>
          <a:p>
            <a:pPr marL="609600" indent="-609600" algn="just" eaLnBrk="1" hangingPunct="1">
              <a:lnSpc>
                <a:spcPct val="80000"/>
              </a:lnSpc>
              <a:buClr>
                <a:srgbClr val="99FF33"/>
              </a:buClr>
              <a:buFont typeface="Wingdings" pitchFamily="2" charset="2"/>
              <a:buAutoNum type="arabicPeriod"/>
            </a:pPr>
            <a:r>
              <a:rPr lang="tr-TR" altLang="tr-TR" smtClean="0"/>
              <a:t>Sistem hava yaparsa fren tutmaz (fren pedalı yumuşar).</a:t>
            </a:r>
          </a:p>
          <a:p>
            <a:pPr marL="609600" indent="-609600" algn="just" eaLnBrk="1" hangingPunct="1">
              <a:lnSpc>
                <a:spcPct val="80000"/>
              </a:lnSpc>
              <a:buClr>
                <a:srgbClr val="99FF33"/>
              </a:buClr>
              <a:buFont typeface="Wingdings" pitchFamily="2" charset="2"/>
              <a:buAutoNum type="arabicPeriod"/>
            </a:pPr>
            <a:r>
              <a:rPr lang="tr-TR" altLang="tr-TR" smtClean="0"/>
              <a:t>Fren ayarları yanlış yapıldıysa araç çekme yapar, sıkıysa balatalar aşınır, fazla yakıt sarf eder.</a:t>
            </a:r>
          </a:p>
          <a:p>
            <a:pPr marL="609600" indent="-609600" algn="just" eaLnBrk="1" hangingPunct="1">
              <a:lnSpc>
                <a:spcPct val="80000"/>
              </a:lnSpc>
              <a:buClr>
                <a:srgbClr val="99FF33"/>
              </a:buClr>
              <a:buFont typeface="Wingdings" pitchFamily="2" charset="2"/>
              <a:buAutoNum type="arabicPeriod"/>
            </a:pPr>
            <a:r>
              <a:rPr lang="tr-TR" altLang="tr-TR" smtClean="0"/>
              <a:t>Soğuk havalarda el freni çekilirse balatalar donarak yapışır.</a:t>
            </a:r>
          </a:p>
        </p:txBody>
      </p:sp>
    </p:spTree>
  </p:cSld>
  <p:clrMapOvr>
    <a:masterClrMapping/>
  </p:clrMapOvr>
  <p:transition spd="med">
    <p:wheel spokes="8"/>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tr-TR" altLang="tr-TR" b="1" smtClean="0">
                <a:solidFill>
                  <a:srgbClr val="0000FF"/>
                </a:solidFill>
              </a:rPr>
              <a:t>FREN SİSTEMİ</a:t>
            </a:r>
          </a:p>
        </p:txBody>
      </p:sp>
      <p:sp>
        <p:nvSpPr>
          <p:cNvPr id="61443" name="Rectangle 3"/>
          <p:cNvSpPr>
            <a:spLocks noGrp="1" noChangeArrowheads="1"/>
          </p:cNvSpPr>
          <p:nvPr>
            <p:ph idx="1"/>
          </p:nvPr>
        </p:nvSpPr>
        <p:spPr>
          <a:xfrm>
            <a:off x="1066800" y="1981200"/>
            <a:ext cx="7543800" cy="4616450"/>
          </a:xfrm>
        </p:spPr>
        <p:txBody>
          <a:bodyPr/>
          <a:lstStyle/>
          <a:p>
            <a:pPr marL="609600" indent="-609600" algn="ctr" eaLnBrk="1" hangingPunct="1">
              <a:lnSpc>
                <a:spcPct val="90000"/>
              </a:lnSpc>
              <a:buFontTx/>
              <a:buNone/>
            </a:pPr>
            <a:r>
              <a:rPr lang="tr-TR" altLang="tr-TR" sz="2800" b="1" smtClean="0">
                <a:solidFill>
                  <a:srgbClr val="0000FF"/>
                </a:solidFill>
              </a:rPr>
              <a:t>*Önemli Dipnotlar*</a:t>
            </a:r>
          </a:p>
          <a:p>
            <a:pPr marL="609600" indent="-609600" eaLnBrk="1" hangingPunct="1">
              <a:lnSpc>
                <a:spcPct val="90000"/>
              </a:lnSpc>
              <a:buClr>
                <a:srgbClr val="99FF33"/>
              </a:buClr>
              <a:buFont typeface="Wingdings" pitchFamily="2" charset="2"/>
              <a:buAutoNum type="arabicPeriod"/>
            </a:pPr>
            <a:r>
              <a:rPr lang="tr-TR" altLang="tr-TR" sz="2400" smtClean="0"/>
              <a:t>Hidrolik yağın bakımı günlük yapılmalıdır.</a:t>
            </a:r>
          </a:p>
          <a:p>
            <a:pPr marL="609600" indent="-609600" eaLnBrk="1" hangingPunct="1">
              <a:lnSpc>
                <a:spcPct val="90000"/>
              </a:lnSpc>
              <a:buClr>
                <a:srgbClr val="99FF33"/>
              </a:buClr>
              <a:buFont typeface="Wingdings" pitchFamily="2" charset="2"/>
              <a:buAutoNum type="arabicPeriod"/>
            </a:pPr>
            <a:r>
              <a:rPr lang="tr-TR" altLang="tr-TR" sz="2400" smtClean="0"/>
              <a:t>Westing haus’lu araçlarda motor stop edilirse fren tutmaz.</a:t>
            </a:r>
          </a:p>
          <a:p>
            <a:pPr marL="609600" indent="-609600" eaLnBrk="1" hangingPunct="1">
              <a:lnSpc>
                <a:spcPct val="90000"/>
              </a:lnSpc>
              <a:buClr>
                <a:srgbClr val="99FF33"/>
              </a:buClr>
              <a:buFont typeface="Wingdings" pitchFamily="2" charset="2"/>
              <a:buAutoNum type="arabicPeriod"/>
            </a:pPr>
            <a:r>
              <a:rPr lang="tr-TR" altLang="tr-TR" sz="2400" smtClean="0"/>
              <a:t>Havalı tip frenlerde kompresör dolmuyorsa hava rekorlarında kaçak vardır.</a:t>
            </a:r>
          </a:p>
          <a:p>
            <a:pPr marL="609600" indent="-609600" eaLnBrk="1" hangingPunct="1">
              <a:lnSpc>
                <a:spcPct val="90000"/>
              </a:lnSpc>
              <a:buClr>
                <a:srgbClr val="99FF33"/>
              </a:buClr>
              <a:buFont typeface="Wingdings" pitchFamily="2" charset="2"/>
              <a:buAutoNum type="arabicPeriod"/>
            </a:pPr>
            <a:r>
              <a:rPr lang="tr-TR" altLang="tr-TR" sz="2400" smtClean="0"/>
              <a:t>Vakum hortumu çıktığında fren pedalı sertleşir.</a:t>
            </a:r>
          </a:p>
          <a:p>
            <a:pPr marL="609600" indent="-609600" eaLnBrk="1" hangingPunct="1">
              <a:lnSpc>
                <a:spcPct val="90000"/>
              </a:lnSpc>
              <a:buClr>
                <a:srgbClr val="99FF33"/>
              </a:buClr>
              <a:buFont typeface="Wingdings" pitchFamily="2" charset="2"/>
              <a:buAutoNum type="arabicPeriod"/>
            </a:pPr>
            <a:r>
              <a:rPr lang="tr-TR" altLang="tr-TR" sz="2400" smtClean="0"/>
              <a:t>Frenin patlaması, rekorlardan hidroliğin akması anlamına gelir.</a:t>
            </a:r>
          </a:p>
          <a:p>
            <a:pPr marL="609600" indent="-609600" eaLnBrk="1" hangingPunct="1">
              <a:lnSpc>
                <a:spcPct val="90000"/>
              </a:lnSpc>
              <a:buClr>
                <a:srgbClr val="99FF33"/>
              </a:buClr>
              <a:buFont typeface="Wingdings" pitchFamily="2" charset="2"/>
              <a:buAutoNum type="arabicPeriod"/>
            </a:pPr>
            <a:r>
              <a:rPr lang="tr-TR" altLang="tr-TR" sz="2400" smtClean="0"/>
              <a:t>Diskli fren sisteminin avantajı balata ve disk yüzeyinin daha kolay soğumasını sağlamasıdır.</a:t>
            </a:r>
          </a:p>
        </p:txBody>
      </p:sp>
    </p:spTree>
  </p:cSld>
  <p:clrMapOvr>
    <a:masterClrMapping/>
  </p:clrMapOvr>
  <p:transition spd="med">
    <p:wheel spokes="8"/>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r-TR" altLang="tr-TR" sz="3600" b="1" smtClean="0">
                <a:solidFill>
                  <a:srgbClr val="FF0000"/>
                </a:solidFill>
              </a:rPr>
              <a:t>ÖN DÜZEN VE </a:t>
            </a:r>
            <a:br>
              <a:rPr lang="tr-TR" altLang="tr-TR" sz="3600" b="1" smtClean="0">
                <a:solidFill>
                  <a:srgbClr val="FF0000"/>
                </a:solidFill>
              </a:rPr>
            </a:br>
            <a:r>
              <a:rPr lang="tr-TR" altLang="tr-TR" sz="3600" b="1" smtClean="0">
                <a:solidFill>
                  <a:srgbClr val="FF0000"/>
                </a:solidFill>
              </a:rPr>
              <a:t>DİREKSİYON SİSTEMİ</a:t>
            </a:r>
          </a:p>
        </p:txBody>
      </p:sp>
      <p:sp>
        <p:nvSpPr>
          <p:cNvPr id="62467" name="Rectangle 3"/>
          <p:cNvSpPr>
            <a:spLocks noGrp="1" noChangeArrowheads="1"/>
          </p:cNvSpPr>
          <p:nvPr>
            <p:ph idx="1"/>
          </p:nvPr>
        </p:nvSpPr>
        <p:spPr>
          <a:xfrm>
            <a:off x="1066800" y="1981200"/>
            <a:ext cx="7543800" cy="4876800"/>
          </a:xfrm>
        </p:spPr>
        <p:txBody>
          <a:bodyPr/>
          <a:lstStyle/>
          <a:p>
            <a:pPr marL="609600" indent="-609600" algn="just" eaLnBrk="1" hangingPunct="1">
              <a:lnSpc>
                <a:spcPct val="80000"/>
              </a:lnSpc>
              <a:buClr>
                <a:srgbClr val="99FF33"/>
              </a:buClr>
              <a:buFont typeface="Wingdings" pitchFamily="2" charset="2"/>
              <a:buChar char="q"/>
            </a:pPr>
            <a:r>
              <a:rPr lang="tr-TR" altLang="tr-TR" sz="2400" b="1" smtClean="0">
                <a:solidFill>
                  <a:schemeClr val="folHlink"/>
                </a:solidFill>
              </a:rPr>
              <a:t>Parçaların isimleri:</a:t>
            </a:r>
            <a:endParaRPr lang="tr-TR" altLang="tr-TR" sz="2400" smtClean="0">
              <a:solidFill>
                <a:schemeClr val="folHlink"/>
              </a:solidFill>
            </a:endParaRPr>
          </a:p>
          <a:p>
            <a:pPr marL="609600" indent="-609600" algn="just" eaLnBrk="1" hangingPunct="1">
              <a:lnSpc>
                <a:spcPct val="80000"/>
              </a:lnSpc>
              <a:buClr>
                <a:srgbClr val="99FF33"/>
              </a:buClr>
              <a:buFont typeface="Wingdings" pitchFamily="2" charset="2"/>
              <a:buChar char="Ø"/>
            </a:pPr>
            <a:r>
              <a:rPr lang="tr-TR" altLang="tr-TR" sz="2400" smtClean="0"/>
              <a:t>Rot ve rot başları</a:t>
            </a:r>
          </a:p>
          <a:p>
            <a:pPr marL="609600" indent="-609600" algn="just" eaLnBrk="1" hangingPunct="1">
              <a:lnSpc>
                <a:spcPct val="80000"/>
              </a:lnSpc>
              <a:buClr>
                <a:srgbClr val="99FF33"/>
              </a:buClr>
              <a:buFont typeface="Wingdings" pitchFamily="2" charset="2"/>
              <a:buChar char="Ø"/>
            </a:pPr>
            <a:r>
              <a:rPr lang="tr-TR" altLang="tr-TR" sz="2400" smtClean="0"/>
              <a:t>Direksiyon kutusu</a:t>
            </a:r>
          </a:p>
          <a:p>
            <a:pPr marL="609600" indent="-609600" algn="just" eaLnBrk="1" hangingPunct="1">
              <a:lnSpc>
                <a:spcPct val="80000"/>
              </a:lnSpc>
              <a:buClr>
                <a:srgbClr val="99FF33"/>
              </a:buClr>
              <a:buFont typeface="Wingdings" pitchFamily="2" charset="2"/>
              <a:buChar char="Ø"/>
            </a:pPr>
            <a:r>
              <a:rPr lang="tr-TR" altLang="tr-TR" sz="2400" b="1" smtClean="0"/>
              <a:t>Direksiyon mili</a:t>
            </a:r>
          </a:p>
          <a:p>
            <a:pPr marL="609600" indent="-609600" algn="just" eaLnBrk="1" hangingPunct="1">
              <a:lnSpc>
                <a:spcPct val="80000"/>
              </a:lnSpc>
              <a:buClr>
                <a:srgbClr val="99FF33"/>
              </a:buClr>
              <a:buFont typeface="Wingdings" pitchFamily="2" charset="2"/>
              <a:buChar char="Ø"/>
            </a:pPr>
            <a:r>
              <a:rPr lang="tr-TR" altLang="tr-TR" sz="2400" b="1" smtClean="0"/>
              <a:t>Direksiyon simidi</a:t>
            </a:r>
          </a:p>
          <a:p>
            <a:pPr marL="609600" indent="-609600" algn="just" eaLnBrk="1" hangingPunct="1">
              <a:lnSpc>
                <a:spcPct val="80000"/>
              </a:lnSpc>
              <a:buClr>
                <a:srgbClr val="99FF33"/>
              </a:buClr>
              <a:buFont typeface="Wingdings" pitchFamily="2" charset="2"/>
              <a:buNone/>
            </a:pPr>
            <a:endParaRPr lang="tr-TR" altLang="tr-TR" sz="2400" b="1" smtClean="0"/>
          </a:p>
          <a:p>
            <a:pPr marL="609600" indent="-609600" algn="ctr" eaLnBrk="1" hangingPunct="1">
              <a:lnSpc>
                <a:spcPct val="80000"/>
              </a:lnSpc>
              <a:buFontTx/>
              <a:buNone/>
            </a:pPr>
            <a:r>
              <a:rPr lang="tr-TR" altLang="tr-TR" sz="2400" b="1" smtClean="0">
                <a:solidFill>
                  <a:schemeClr val="folHlink"/>
                </a:solidFill>
              </a:rPr>
              <a:t>*Önemli Dipnotlar*</a:t>
            </a:r>
            <a:endParaRPr lang="tr-TR" altLang="tr-TR" sz="2400" smtClean="0">
              <a:solidFill>
                <a:schemeClr val="folHlink"/>
              </a:solidFill>
            </a:endParaRPr>
          </a:p>
          <a:p>
            <a:pPr marL="609600" indent="-609600" algn="just" eaLnBrk="1" hangingPunct="1">
              <a:lnSpc>
                <a:spcPct val="80000"/>
              </a:lnSpc>
              <a:buClr>
                <a:srgbClr val="99FF33"/>
              </a:buClr>
              <a:buFont typeface="Wingdings" pitchFamily="2" charset="2"/>
              <a:buAutoNum type="arabicPeriod"/>
            </a:pPr>
            <a:r>
              <a:rPr lang="tr-TR" altLang="tr-TR" sz="2400" smtClean="0"/>
              <a:t>Direksiyon sistemindeki arızalar genellikle direksiyon kutusundaki arızalardan meydana gelir.</a:t>
            </a:r>
          </a:p>
          <a:p>
            <a:pPr marL="609600" indent="-609600" algn="just" eaLnBrk="1" hangingPunct="1">
              <a:lnSpc>
                <a:spcPct val="80000"/>
              </a:lnSpc>
              <a:buClr>
                <a:srgbClr val="99FF33"/>
              </a:buClr>
              <a:buFont typeface="Wingdings" pitchFamily="2" charset="2"/>
              <a:buAutoNum type="arabicPeriod"/>
            </a:pPr>
            <a:r>
              <a:rPr lang="tr-TR" altLang="tr-TR" sz="2400" smtClean="0"/>
              <a:t>Direksiyon kutusuna dişli yağı konulur.</a:t>
            </a:r>
          </a:p>
          <a:p>
            <a:pPr marL="609600" indent="-609600" algn="just" eaLnBrk="1" hangingPunct="1">
              <a:lnSpc>
                <a:spcPct val="80000"/>
              </a:lnSpc>
              <a:buClr>
                <a:srgbClr val="99FF33"/>
              </a:buClr>
              <a:buFont typeface="Wingdings" pitchFamily="2" charset="2"/>
              <a:buAutoNum type="arabicPeriod"/>
            </a:pPr>
            <a:r>
              <a:rPr lang="tr-TR" altLang="tr-TR" sz="2400" smtClean="0"/>
              <a:t>Direksiyonda boşluk varsa rot başlarına bakılır.</a:t>
            </a:r>
          </a:p>
          <a:p>
            <a:pPr marL="609600" indent="-609600" algn="just" eaLnBrk="1" hangingPunct="1">
              <a:lnSpc>
                <a:spcPct val="80000"/>
              </a:lnSpc>
              <a:buClr>
                <a:srgbClr val="99FF33"/>
              </a:buClr>
              <a:buFont typeface="Wingdings" pitchFamily="2" charset="2"/>
              <a:buAutoNum type="arabicPeriod"/>
            </a:pPr>
            <a:r>
              <a:rPr lang="tr-TR" altLang="tr-TR" sz="2400" smtClean="0"/>
              <a:t>Ön düzen ayarları bozuk ise lastikler içten ve dıştan aşınır.</a:t>
            </a:r>
          </a:p>
        </p:txBody>
      </p:sp>
    </p:spTree>
  </p:cSld>
  <p:clrMapOvr>
    <a:masterClrMapping/>
  </p:clrMapOvr>
  <p:transition spd="med">
    <p:wheel spokes="8"/>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idx="1"/>
          </p:nvPr>
        </p:nvSpPr>
        <p:spPr/>
        <p:txBody>
          <a:bodyPr/>
          <a:lstStyle/>
          <a:p>
            <a:pPr eaLnBrk="1" hangingPunct="1"/>
            <a:endParaRPr lang="tr-TR" altLang="tr-TR" smtClean="0"/>
          </a:p>
        </p:txBody>
      </p:sp>
      <p:pic>
        <p:nvPicPr>
          <p:cNvPr id="63491" name="Picture 3" descr="ön düze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0"/>
            <a:ext cx="101520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Rectangle 4"/>
          <p:cNvSpPr>
            <a:spLocks noChangeArrowheads="1"/>
          </p:cNvSpPr>
          <p:nvPr/>
        </p:nvSpPr>
        <p:spPr bwMode="auto">
          <a:xfrm>
            <a:off x="-396875" y="6092825"/>
            <a:ext cx="10369550" cy="76517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sp>
        <p:nvSpPr>
          <p:cNvPr id="63493" name="Line 7"/>
          <p:cNvSpPr>
            <a:spLocks noChangeShapeType="1"/>
          </p:cNvSpPr>
          <p:nvPr/>
        </p:nvSpPr>
        <p:spPr bwMode="auto">
          <a:xfrm flipV="1">
            <a:off x="4643438" y="2565400"/>
            <a:ext cx="0" cy="1727200"/>
          </a:xfrm>
          <a:prstGeom prst="line">
            <a:avLst/>
          </a:prstGeom>
          <a:noFill/>
          <a:ln w="9525">
            <a:solidFill>
              <a:schemeClr val="bg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tr-TR"/>
          </a:p>
        </p:txBody>
      </p:sp>
      <p:sp>
        <p:nvSpPr>
          <p:cNvPr id="63494" name="WordArt 8"/>
          <p:cNvSpPr>
            <a:spLocks noChangeArrowheads="1" noChangeShapeType="1" noTextEdit="1"/>
          </p:cNvSpPr>
          <p:nvPr/>
        </p:nvSpPr>
        <p:spPr bwMode="auto">
          <a:xfrm>
            <a:off x="3132138" y="1989138"/>
            <a:ext cx="2879725" cy="506412"/>
          </a:xfrm>
          <a:prstGeom prst="rect">
            <a:avLst/>
          </a:prstGeom>
        </p:spPr>
        <p:txBody>
          <a:bodyPr wrap="none" fromWordArt="1">
            <a:prstTxWarp prst="textPlain">
              <a:avLst>
                <a:gd name="adj" fmla="val 50000"/>
              </a:avLst>
            </a:prstTxWarp>
          </a:bodyPr>
          <a:lstStyle/>
          <a:p>
            <a:r>
              <a:rPr lang="tr-TR" sz="2000" kern="10">
                <a:ln w="9525">
                  <a:solidFill>
                    <a:srgbClr val="000000"/>
                  </a:solidFill>
                  <a:round/>
                  <a:headEnd/>
                  <a:tailEnd/>
                </a:ln>
                <a:solidFill>
                  <a:srgbClr val="000000"/>
                </a:solidFill>
                <a:latin typeface="Arial Black"/>
              </a:rPr>
              <a:t>direksiyon kutusu</a:t>
            </a:r>
          </a:p>
        </p:txBody>
      </p:sp>
      <p:sp>
        <p:nvSpPr>
          <p:cNvPr id="63495" name="Line 9"/>
          <p:cNvSpPr>
            <a:spLocks noChangeShapeType="1"/>
          </p:cNvSpPr>
          <p:nvPr/>
        </p:nvSpPr>
        <p:spPr bwMode="auto">
          <a:xfrm>
            <a:off x="2627313" y="4437063"/>
            <a:ext cx="1512887" cy="720725"/>
          </a:xfrm>
          <a:prstGeom prst="line">
            <a:avLst/>
          </a:prstGeom>
          <a:noFill/>
          <a:ln w="9525">
            <a:solidFill>
              <a:schemeClr val="bg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tr-TR"/>
          </a:p>
        </p:txBody>
      </p:sp>
      <p:sp>
        <p:nvSpPr>
          <p:cNvPr id="63496" name="Line 10"/>
          <p:cNvSpPr>
            <a:spLocks noChangeShapeType="1"/>
          </p:cNvSpPr>
          <p:nvPr/>
        </p:nvSpPr>
        <p:spPr bwMode="auto">
          <a:xfrm flipH="1">
            <a:off x="4500563" y="4437063"/>
            <a:ext cx="2592387" cy="720725"/>
          </a:xfrm>
          <a:prstGeom prst="line">
            <a:avLst/>
          </a:prstGeom>
          <a:noFill/>
          <a:ln w="9525">
            <a:solidFill>
              <a:schemeClr val="bg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tr-TR"/>
          </a:p>
        </p:txBody>
      </p:sp>
      <p:sp>
        <p:nvSpPr>
          <p:cNvPr id="63497" name="WordArt 11"/>
          <p:cNvSpPr>
            <a:spLocks noChangeArrowheads="1" noChangeShapeType="1" noTextEdit="1"/>
          </p:cNvSpPr>
          <p:nvPr/>
        </p:nvSpPr>
        <p:spPr bwMode="auto">
          <a:xfrm>
            <a:off x="3708400" y="5300663"/>
            <a:ext cx="1295400" cy="504825"/>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a:tailEnd/>
                </a:ln>
                <a:solidFill>
                  <a:srgbClr val="000000"/>
                </a:solidFill>
                <a:latin typeface="Arial Black"/>
              </a:rPr>
              <a:t>rotlar</a:t>
            </a:r>
          </a:p>
        </p:txBody>
      </p:sp>
      <p:pic>
        <p:nvPicPr>
          <p:cNvPr id="63498" name="Picture 12" descr="0088"/>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3995738" y="3789363"/>
            <a:ext cx="1419225"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46088" y="260350"/>
            <a:ext cx="8229600" cy="1143000"/>
          </a:xfrm>
        </p:spPr>
        <p:txBody>
          <a:bodyPr/>
          <a:lstStyle/>
          <a:p>
            <a:pPr eaLnBrk="1" hangingPunct="1"/>
            <a:r>
              <a:rPr lang="tr-TR" altLang="tr-TR" b="1" smtClean="0">
                <a:solidFill>
                  <a:srgbClr val="0000FF"/>
                </a:solidFill>
              </a:rPr>
              <a:t>SÜSPANSİYON SİSTEMİ</a:t>
            </a:r>
          </a:p>
        </p:txBody>
      </p:sp>
      <p:sp>
        <p:nvSpPr>
          <p:cNvPr id="64515" name="Rectangle 3"/>
          <p:cNvSpPr>
            <a:spLocks noGrp="1" noChangeArrowheads="1"/>
          </p:cNvSpPr>
          <p:nvPr>
            <p:ph type="body" sz="half" idx="1"/>
          </p:nvPr>
        </p:nvSpPr>
        <p:spPr>
          <a:xfrm>
            <a:off x="0" y="2060575"/>
            <a:ext cx="3695700" cy="4114800"/>
          </a:xfrm>
        </p:spPr>
        <p:txBody>
          <a:bodyPr/>
          <a:lstStyle/>
          <a:p>
            <a:pPr algn="ctr" eaLnBrk="1" hangingPunct="1">
              <a:buFontTx/>
              <a:buNone/>
            </a:pPr>
            <a:r>
              <a:rPr lang="tr-TR" altLang="tr-TR" sz="2800" b="1" smtClean="0">
                <a:solidFill>
                  <a:srgbClr val="0000FF"/>
                </a:solidFill>
              </a:rPr>
              <a:t>*Önemli Dipnotlar*</a:t>
            </a:r>
            <a:endParaRPr lang="tr-TR" altLang="tr-TR" sz="2800" smtClean="0">
              <a:solidFill>
                <a:srgbClr val="0000FF"/>
              </a:solidFill>
            </a:endParaRPr>
          </a:p>
          <a:p>
            <a:pPr eaLnBrk="1" hangingPunct="1">
              <a:buClr>
                <a:srgbClr val="99FF33"/>
              </a:buClr>
              <a:buFont typeface="Wingdings" pitchFamily="2" charset="2"/>
              <a:buChar char="Ø"/>
            </a:pPr>
            <a:r>
              <a:rPr lang="tr-TR" altLang="tr-TR" sz="2800" b="1" smtClean="0"/>
              <a:t>Yayların salınımını kontrol altına alan parça amortisördür.</a:t>
            </a:r>
          </a:p>
          <a:p>
            <a:pPr eaLnBrk="1" hangingPunct="1">
              <a:buClr>
                <a:srgbClr val="99FF33"/>
              </a:buClr>
              <a:buFont typeface="Wingdings" pitchFamily="2" charset="2"/>
              <a:buChar char="Ø"/>
            </a:pPr>
            <a:r>
              <a:rPr lang="tr-TR" altLang="tr-TR" sz="2800" b="1" smtClean="0"/>
              <a:t>Amortisör patlamışsa engebeli yolda şasiden ses gelir.</a:t>
            </a:r>
          </a:p>
        </p:txBody>
      </p:sp>
      <p:sp>
        <p:nvSpPr>
          <p:cNvPr id="64516" name="İçerik Yer Tutucusu 1"/>
          <p:cNvSpPr>
            <a:spLocks noGrp="1"/>
          </p:cNvSpPr>
          <p:nvPr>
            <p:ph sz="half" idx="2"/>
          </p:nvPr>
        </p:nvSpPr>
        <p:spPr/>
        <p:txBody>
          <a:bodyPr/>
          <a:lstStyle/>
          <a:p>
            <a:pPr eaLnBrk="1" hangingPunct="1"/>
            <a:endParaRPr lang="tr-TR" altLang="tr-TR" smtClean="0"/>
          </a:p>
        </p:txBody>
      </p:sp>
      <p:sp>
        <p:nvSpPr>
          <p:cNvPr id="64517" name="Text Box 4"/>
          <p:cNvSpPr txBox="1">
            <a:spLocks noChangeArrowheads="1"/>
          </p:cNvSpPr>
          <p:nvPr/>
        </p:nvSpPr>
        <p:spPr bwMode="auto">
          <a:xfrm>
            <a:off x="4192588" y="51006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b="0">
              <a:latin typeface="Tahoma" pitchFamily="34" charset="0"/>
            </a:endParaRPr>
          </a:p>
        </p:txBody>
      </p:sp>
      <p:pic>
        <p:nvPicPr>
          <p:cNvPr id="6451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4663" y="1628775"/>
            <a:ext cx="4032250" cy="2162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64519"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89388" y="3519488"/>
            <a:ext cx="4686300" cy="3162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484784"/>
            <a:ext cx="7200800" cy="486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
        <p:nvSpPr>
          <p:cNvPr id="12291" name="2 Metin kutusu"/>
          <p:cNvSpPr txBox="1">
            <a:spLocks noChangeArrowheads="1"/>
          </p:cNvSpPr>
          <p:nvPr/>
        </p:nvSpPr>
        <p:spPr bwMode="auto">
          <a:xfrm>
            <a:off x="0" y="-171450"/>
            <a:ext cx="91440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8000">
                <a:solidFill>
                  <a:srgbClr val="FF0000"/>
                </a:solidFill>
                <a:latin typeface="Arial" pitchFamily="34" charset="0"/>
              </a:rPr>
              <a:t>V TİPİ MOTOR</a:t>
            </a:r>
          </a:p>
        </p:txBody>
      </p:sp>
    </p:spTree>
  </p:cSld>
  <p:clrMapOvr>
    <a:masterClrMapping/>
  </p:clrMapOvr>
  <p:transition spd="med">
    <p:wheel spokes="8"/>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tr-TR" altLang="tr-TR" b="1" smtClean="0">
                <a:solidFill>
                  <a:srgbClr val="0000FF"/>
                </a:solidFill>
              </a:rPr>
              <a:t>SÜSPANSİYON SİSTEMİ</a:t>
            </a:r>
          </a:p>
        </p:txBody>
      </p:sp>
      <p:sp>
        <p:nvSpPr>
          <p:cNvPr id="65539" name="Rectangle 3"/>
          <p:cNvSpPr>
            <a:spLocks noGrp="1" noChangeArrowheads="1"/>
          </p:cNvSpPr>
          <p:nvPr>
            <p:ph idx="1"/>
          </p:nvPr>
        </p:nvSpPr>
        <p:spPr>
          <a:xfrm>
            <a:off x="250825" y="1844675"/>
            <a:ext cx="4249738" cy="4114800"/>
          </a:xfrm>
        </p:spPr>
        <p:txBody>
          <a:bodyPr/>
          <a:lstStyle/>
          <a:p>
            <a:pPr algn="just" eaLnBrk="1" hangingPunct="1">
              <a:lnSpc>
                <a:spcPct val="90000"/>
              </a:lnSpc>
              <a:buClr>
                <a:srgbClr val="99FF33"/>
              </a:buClr>
              <a:buFont typeface="Wingdings" pitchFamily="2" charset="2"/>
              <a:buChar char="q"/>
            </a:pPr>
            <a:r>
              <a:rPr lang="tr-TR" altLang="tr-TR" sz="2400" b="1" smtClean="0">
                <a:solidFill>
                  <a:srgbClr val="0000FF"/>
                </a:solidFill>
              </a:rPr>
              <a:t>Süspansiyon Sistemi:</a:t>
            </a:r>
            <a:r>
              <a:rPr lang="tr-TR" altLang="tr-TR" sz="2400" smtClean="0">
                <a:solidFill>
                  <a:srgbClr val="0000FF"/>
                </a:solidFill>
              </a:rPr>
              <a:t> </a:t>
            </a:r>
            <a:r>
              <a:rPr lang="tr-TR" altLang="tr-TR" sz="2400" smtClean="0"/>
              <a:t>Araç hareket halinde iken yerden gelebilecek sarsıntı ve darbeleri üzerine alarak şasiye iletilmesini engelleyen sistemdir.</a:t>
            </a:r>
            <a:endParaRPr lang="tr-TR" altLang="tr-TR" sz="2400" b="1" smtClean="0"/>
          </a:p>
          <a:p>
            <a:pPr algn="just" eaLnBrk="1" hangingPunct="1">
              <a:lnSpc>
                <a:spcPct val="90000"/>
              </a:lnSpc>
              <a:buClr>
                <a:srgbClr val="99FF33"/>
              </a:buClr>
              <a:buFont typeface="Wingdings" pitchFamily="2" charset="2"/>
              <a:buChar char="q"/>
            </a:pPr>
            <a:r>
              <a:rPr lang="tr-TR" altLang="tr-TR" sz="2400" b="1" smtClean="0">
                <a:solidFill>
                  <a:srgbClr val="0000FF"/>
                </a:solidFill>
              </a:rPr>
              <a:t>Parçaların isimleri:</a:t>
            </a:r>
            <a:endParaRPr lang="tr-TR" altLang="tr-TR" sz="2400" smtClean="0">
              <a:solidFill>
                <a:srgbClr val="0000FF"/>
              </a:solidFill>
            </a:endParaRPr>
          </a:p>
          <a:p>
            <a:pPr algn="just" eaLnBrk="1" hangingPunct="1">
              <a:lnSpc>
                <a:spcPct val="90000"/>
              </a:lnSpc>
              <a:buClr>
                <a:srgbClr val="99FF33"/>
              </a:buClr>
              <a:buFont typeface="Wingdings" pitchFamily="2" charset="2"/>
              <a:buChar char="Ø"/>
            </a:pPr>
            <a:r>
              <a:rPr lang="tr-TR" altLang="tr-TR" sz="2400" smtClean="0"/>
              <a:t>Yaylar (helezon yaylar)</a:t>
            </a:r>
          </a:p>
          <a:p>
            <a:pPr algn="just" eaLnBrk="1" hangingPunct="1">
              <a:lnSpc>
                <a:spcPct val="90000"/>
              </a:lnSpc>
              <a:buClr>
                <a:srgbClr val="99FF33"/>
              </a:buClr>
              <a:buFont typeface="Wingdings" pitchFamily="2" charset="2"/>
              <a:buChar char="Ø"/>
            </a:pPr>
            <a:r>
              <a:rPr lang="tr-TR" altLang="tr-TR" sz="2400" smtClean="0"/>
              <a:t>Amortisör</a:t>
            </a:r>
          </a:p>
          <a:p>
            <a:pPr algn="just" eaLnBrk="1" hangingPunct="1">
              <a:lnSpc>
                <a:spcPct val="90000"/>
              </a:lnSpc>
              <a:buClr>
                <a:srgbClr val="99FF33"/>
              </a:buClr>
              <a:buFont typeface="Wingdings" pitchFamily="2" charset="2"/>
              <a:buChar char="Ø"/>
            </a:pPr>
            <a:r>
              <a:rPr lang="tr-TR" altLang="tr-TR" sz="2400" smtClean="0"/>
              <a:t>Makaslar</a:t>
            </a:r>
          </a:p>
        </p:txBody>
      </p:sp>
      <p:pic>
        <p:nvPicPr>
          <p:cNvPr id="65540"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0" y="1693863"/>
            <a:ext cx="4392613" cy="4543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tr-TR" altLang="tr-TR" smtClean="0"/>
              <a:t>SÜSPANSİYON SİSTEMİ</a:t>
            </a:r>
          </a:p>
        </p:txBody>
      </p:sp>
      <p:sp>
        <p:nvSpPr>
          <p:cNvPr id="66563" name="Rectangle 4"/>
          <p:cNvSpPr>
            <a:spLocks noGrp="1" noChangeArrowheads="1"/>
          </p:cNvSpPr>
          <p:nvPr>
            <p:ph idx="1"/>
          </p:nvPr>
        </p:nvSpPr>
        <p:spPr/>
        <p:txBody>
          <a:bodyPr/>
          <a:lstStyle/>
          <a:p>
            <a:pPr eaLnBrk="1" hangingPunct="1"/>
            <a:endParaRPr lang="tr-TR" altLang="tr-TR" smtClean="0"/>
          </a:p>
        </p:txBody>
      </p:sp>
      <p:sp>
        <p:nvSpPr>
          <p:cNvPr id="66564" name="WordArt 3"/>
          <p:cNvSpPr>
            <a:spLocks noChangeArrowheads="1" noChangeShapeType="1" noTextEdit="1"/>
          </p:cNvSpPr>
          <p:nvPr/>
        </p:nvSpPr>
        <p:spPr bwMode="auto">
          <a:xfrm>
            <a:off x="1039813" y="320675"/>
            <a:ext cx="7707312" cy="1362075"/>
          </a:xfrm>
          <a:prstGeom prst="rect">
            <a:avLst/>
          </a:prstGeom>
          <a:extLst>
            <a:ext uri="{909E8E84-426E-40DD-AFC4-6F175D3DCCD1}">
              <a14:hiddenFill xmlns:a14="http://schemas.microsoft.com/office/drawing/2010/main" xmlns="">
                <a:solidFill>
                  <a:srgbClr val="FFFFFF"/>
                </a:solidFill>
              </a14:hiddenFill>
            </a:ext>
          </a:extLst>
        </p:spPr>
        <p:txBody>
          <a:bodyPr wrap="none" fromWordArt="1">
            <a:prstTxWarp prst="textStop">
              <a:avLst>
                <a:gd name="adj" fmla="val 22222"/>
              </a:avLst>
            </a:prstTxWarp>
          </a:bodyPr>
          <a:lstStyle/>
          <a:p>
            <a:r>
              <a:rPr lang="tr-TR" sz="3600" kern="10" spc="720">
                <a:ln w="3175" cap="rnd">
                  <a:solidFill>
                    <a:srgbClr val="FF9900"/>
                  </a:solidFill>
                  <a:prstDash val="sysDot"/>
                  <a:round/>
                  <a:headEnd/>
                  <a:tailEnd/>
                </a:ln>
                <a:noFill/>
                <a:effectLst>
                  <a:outerShdw dist="45791" dir="3378596" algn="ctr" rotWithShape="0">
                    <a:srgbClr val="4D4D4D">
                      <a:alpha val="79999"/>
                    </a:srgbClr>
                  </a:outerShdw>
                </a:effectLst>
                <a:latin typeface="Arial Black"/>
              </a:rPr>
              <a:t>Akademik Grup</a:t>
            </a:r>
          </a:p>
        </p:txBody>
      </p:sp>
      <p:sp>
        <p:nvSpPr>
          <p:cNvPr id="66565" name="Rectangle 5"/>
          <p:cNvSpPr>
            <a:spLocks noChangeArrowheads="1"/>
          </p:cNvSpPr>
          <p:nvPr/>
        </p:nvSpPr>
        <p:spPr bwMode="auto">
          <a:xfrm>
            <a:off x="0" y="0"/>
            <a:ext cx="9144000" cy="6858000"/>
          </a:xfrm>
          <a:prstGeom prst="rect">
            <a:avLst/>
          </a:prstGeom>
          <a:solidFill>
            <a:srgbClr val="EBFFFF"/>
          </a:solidFill>
          <a:ln w="9525" algn="ctr">
            <a:solidFill>
              <a:schemeClr val="bg2"/>
            </a:solidFill>
            <a:miter lim="800000"/>
            <a:headEnd/>
            <a:tailEnd/>
          </a:ln>
        </p:spPr>
        <p:txBody>
          <a:bodyPr wrap="none" anchor="ct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endParaRPr lang="tr-TR" altLang="tr-TR" sz="1800">
              <a:latin typeface="Arial" pitchFamily="34" charset="0"/>
            </a:endParaRPr>
          </a:p>
        </p:txBody>
      </p:sp>
      <p:pic>
        <p:nvPicPr>
          <p:cNvPr id="66566" name="Picture 7" descr="süspansion"/>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flipH="1">
            <a:off x="0" y="3716338"/>
            <a:ext cx="9144000"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1275" y="328613"/>
            <a:ext cx="6767513" cy="3455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Dikdörtgen"/>
          <p:cNvSpPr>
            <a:spLocks noChangeArrowheads="1"/>
          </p:cNvSpPr>
          <p:nvPr/>
        </p:nvSpPr>
        <p:spPr bwMode="auto">
          <a:xfrm>
            <a:off x="0" y="796925"/>
            <a:ext cx="9144000"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500" dirty="0">
                <a:solidFill>
                  <a:srgbClr val="F31403"/>
                </a:solidFill>
                <a:latin typeface="Arial" pitchFamily="34" charset="0"/>
              </a:rPr>
              <a:t>ŞASE NEDİR</a:t>
            </a:r>
          </a:p>
          <a:p>
            <a:pPr algn="ctr" eaLnBrk="1" hangingPunct="1">
              <a:spcBef>
                <a:spcPct val="0"/>
              </a:spcBef>
              <a:buClrTx/>
              <a:buSzTx/>
              <a:buFontTx/>
              <a:buNone/>
            </a:pPr>
            <a:r>
              <a:rPr lang="tr-TR" altLang="tr-TR" sz="3500" dirty="0">
                <a:solidFill>
                  <a:srgbClr val="0000FF"/>
                </a:solidFill>
                <a:latin typeface="Arial" pitchFamily="34" charset="0"/>
              </a:rPr>
              <a:t>Şase arabanın iskelet sistemidir. Şase arabanın tüm parçalarının monte edildiği en büyük bölümüdür. Şase bir arabanın güvenliğinin baş unsurudur. Şase, araba şirketlerinin milyonlarca dolar para döktüğü en önemli güvenlik bölümüdür. Kaza anında çarpma şiddetini göğüsleyen, gerekli kırılma noktalarından kırılarak, kaza şiddetini en aza indiren bölümdür.</a:t>
            </a:r>
            <a:endParaRPr lang="tr-TR" altLang="tr-TR" sz="3500" b="0" dirty="0">
              <a:solidFill>
                <a:srgbClr val="0000FF"/>
              </a:solidFill>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66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rot="10800000" flipV="1">
            <a:off x="1588" y="692150"/>
            <a:ext cx="9144000" cy="769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5000" dirty="0">
                <a:solidFill>
                  <a:srgbClr val="FF0000"/>
                </a:solidFill>
                <a:latin typeface="Trebuchet MS" pitchFamily="34" charset="0"/>
              </a:rPr>
              <a:t>Karoser nedir?</a:t>
            </a:r>
          </a:p>
          <a:p>
            <a:pPr algn="ctr">
              <a:spcBef>
                <a:spcPct val="0"/>
              </a:spcBef>
              <a:buClrTx/>
              <a:buSzTx/>
              <a:buFontTx/>
              <a:buNone/>
            </a:pPr>
            <a:r>
              <a:rPr lang="tr-TR" altLang="tr-TR" sz="5000" b="0" dirty="0">
                <a:solidFill>
                  <a:srgbClr val="0000FF"/>
                </a:solidFill>
                <a:latin typeface="Arial" pitchFamily="34" charset="0"/>
                <a:cs typeface="Arial" pitchFamily="34" charset="0"/>
              </a:rPr>
              <a:t>Motorlu kara vasıtalarının, yolcu ve yükleri taşıyan kısmı. Ön çamurluk, motor kapağı ve ön ızgara, karoserden değildir. Karoser, otomobilin satışında rol oynayan en önemli faktördür</a:t>
            </a:r>
            <a:r>
              <a:rPr lang="tr-TR" altLang="tr-TR" sz="5000" b="0" dirty="0">
                <a:solidFill>
                  <a:srgbClr val="0000FF"/>
                </a:solidFill>
                <a:latin typeface="inherit"/>
                <a:cs typeface="Arial" pitchFamily="34" charset="0"/>
                <a:hlinkClick r:id="rId2"/>
              </a:rPr>
              <a:t>  </a:t>
            </a:r>
            <a:endParaRPr lang="tr-TR" altLang="tr-TR" sz="5000" b="0" dirty="0">
              <a:solidFill>
                <a:srgbClr val="0000FF"/>
              </a:solidFill>
              <a:latin typeface="Arial" pitchFamily="34" charset="0"/>
              <a:cs typeface="Arial" pitchFamily="34" charset="0"/>
            </a:endParaRPr>
          </a:p>
          <a:p>
            <a:pPr algn="ctr">
              <a:spcBef>
                <a:spcPct val="0"/>
              </a:spcBef>
              <a:buClrTx/>
              <a:buSzTx/>
              <a:buFontTx/>
              <a:buNone/>
            </a:pPr>
            <a:r>
              <a:rPr lang="tr-TR" altLang="tr-TR" sz="5000" b="0" dirty="0">
                <a:solidFill>
                  <a:srgbClr val="000000"/>
                </a:solidFill>
                <a:latin typeface="Arial" pitchFamily="34" charset="0"/>
                <a:cs typeface="Arial" pitchFamily="34" charset="0"/>
              </a:rPr>
              <a:t/>
            </a:r>
            <a:br>
              <a:rPr lang="tr-TR" altLang="tr-TR" sz="5000" b="0" dirty="0">
                <a:solidFill>
                  <a:srgbClr val="000000"/>
                </a:solidFill>
                <a:latin typeface="Arial" pitchFamily="34" charset="0"/>
                <a:cs typeface="Arial" pitchFamily="34" charset="0"/>
              </a:rPr>
            </a:br>
            <a:r>
              <a:rPr lang="tr-TR" altLang="tr-TR" sz="5000" b="0" dirty="0">
                <a:solidFill>
                  <a:srgbClr val="000000"/>
                </a:solidFill>
                <a:latin typeface="Arial" pitchFamily="34" charset="0"/>
                <a:cs typeface="Arial" pitchFamily="34" charset="0"/>
              </a:rPr>
              <a:t/>
            </a:r>
            <a:br>
              <a:rPr lang="tr-TR" altLang="tr-TR" sz="5000" b="0" dirty="0">
                <a:solidFill>
                  <a:srgbClr val="000000"/>
                </a:solidFill>
                <a:latin typeface="Arial" pitchFamily="34" charset="0"/>
                <a:cs typeface="Arial" pitchFamily="34" charset="0"/>
              </a:rPr>
            </a:br>
            <a:endParaRPr lang="tr-TR" altLang="tr-TR" sz="5000" b="0" dirty="0">
              <a:solidFill>
                <a:srgbClr val="000000"/>
              </a:solidFill>
              <a:latin typeface="inherit"/>
              <a:cs typeface="Arial" pitchFamily="34" charset="0"/>
            </a:endParaRPr>
          </a:p>
        </p:txBody>
      </p:sp>
      <p:pic>
        <p:nvPicPr>
          <p:cNvPr id="69635" name="Picture 2" descr="karoser">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0475" y="23813"/>
            <a:ext cx="2857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336550"/>
            <a:ext cx="8208963" cy="6405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etin kutusu"/>
          <p:cNvSpPr txBox="1">
            <a:spLocks noChangeArrowheads="1"/>
          </p:cNvSpPr>
          <p:nvPr/>
        </p:nvSpPr>
        <p:spPr bwMode="auto">
          <a:xfrm>
            <a:off x="265113" y="1016000"/>
            <a:ext cx="8896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600">
                <a:solidFill>
                  <a:srgbClr val="FF0000"/>
                </a:solidFill>
                <a:latin typeface="Arial" pitchFamily="34" charset="0"/>
              </a:rPr>
              <a:t>ARACA BİNMEDEN ÖNCE NE YAPILIR.?</a:t>
            </a:r>
          </a:p>
        </p:txBody>
      </p:sp>
      <p:sp>
        <p:nvSpPr>
          <p:cNvPr id="71683" name="2 Metin kutusu"/>
          <p:cNvSpPr txBox="1">
            <a:spLocks noChangeArrowheads="1"/>
          </p:cNvSpPr>
          <p:nvPr/>
        </p:nvSpPr>
        <p:spPr bwMode="auto">
          <a:xfrm flipH="1">
            <a:off x="-12700" y="1989138"/>
            <a:ext cx="89646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600">
                <a:solidFill>
                  <a:srgbClr val="0000FF"/>
                </a:solidFill>
                <a:latin typeface="Arial" pitchFamily="34" charset="0"/>
              </a:rPr>
              <a:t>LASTİKLERİN GÖZ KONTROLÜ,FREN LAMBALARINI,STOP LAMBALARI,SİNYALLER,BENZİN DEPO KAPAĞINA,VE YAĞ AKINTISINA BAKILMALIDIR.ARACIN ALTINDA HERHANGİ BİRŞLEY OLUP,KEDİ VE KÖPEĞİN OLMADIĞININ KONTROLÜ YAPILIR</a:t>
            </a:r>
          </a:p>
        </p:txBody>
      </p:sp>
    </p:spTree>
  </p:cSld>
  <p:clrMapOvr>
    <a:masterClrMapping/>
  </p:clrMapOvr>
  <p:transition spd="med">
    <p:wheel spokes="8"/>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etin kutusu"/>
          <p:cNvSpPr txBox="1">
            <a:spLocks noChangeArrowheads="1"/>
          </p:cNvSpPr>
          <p:nvPr/>
        </p:nvSpPr>
        <p:spPr bwMode="auto">
          <a:xfrm>
            <a:off x="0" y="908050"/>
            <a:ext cx="8931275"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7200">
                <a:solidFill>
                  <a:srgbClr val="0000FF"/>
                </a:solidFill>
                <a:latin typeface="Arial" pitchFamily="34" charset="0"/>
              </a:rPr>
              <a:t>ARACA DOĞRU OTURMA POZİSYONU NASIL OLMALIDIR.?</a:t>
            </a:r>
          </a:p>
        </p:txBody>
      </p:sp>
    </p:spTree>
  </p:cSld>
  <p:clrMapOvr>
    <a:masterClrMapping/>
  </p:clrMapOvr>
  <p:transition spd="med">
    <p:wheel spokes="8"/>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Dikdörtgen"/>
          <p:cNvSpPr>
            <a:spLocks noChangeArrowheads="1"/>
          </p:cNvSpPr>
          <p:nvPr/>
        </p:nvSpPr>
        <p:spPr bwMode="auto">
          <a:xfrm>
            <a:off x="395288" y="1628775"/>
            <a:ext cx="8353425"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800" b="0" dirty="0">
                <a:solidFill>
                  <a:srgbClr val="0000FF"/>
                </a:solidFill>
                <a:latin typeface="Arial" pitchFamily="34" charset="0"/>
              </a:rPr>
              <a:t>Koltuğa oturduğunuzda koltuğa sırt  ayarı yaklaşık 90 derecelik bir açıda </a:t>
            </a:r>
            <a:r>
              <a:rPr lang="tr-TR" altLang="tr-TR" sz="2800" b="0" dirty="0" err="1">
                <a:solidFill>
                  <a:srgbClr val="0000FF"/>
                </a:solidFill>
                <a:latin typeface="Arial" pitchFamily="34" charset="0"/>
              </a:rPr>
              <a:t>olmalıdır.omuzlarınızın</a:t>
            </a:r>
            <a:r>
              <a:rPr lang="tr-TR" altLang="tr-TR" sz="2800" b="0" dirty="0">
                <a:solidFill>
                  <a:srgbClr val="0000FF"/>
                </a:solidFill>
                <a:latin typeface="Arial" pitchFamily="34" charset="0"/>
              </a:rPr>
              <a:t> koltuk sırtıyla sıkı bağlantısı </a:t>
            </a:r>
            <a:r>
              <a:rPr lang="tr-TR" altLang="tr-TR" sz="2800" b="0" dirty="0" err="1">
                <a:solidFill>
                  <a:srgbClr val="0000FF"/>
                </a:solidFill>
                <a:latin typeface="Arial" pitchFamily="34" charset="0"/>
              </a:rPr>
              <a:t>olmalı,sol</a:t>
            </a:r>
            <a:r>
              <a:rPr lang="tr-TR" altLang="tr-TR" sz="2800" b="0" dirty="0">
                <a:solidFill>
                  <a:srgbClr val="0000FF"/>
                </a:solidFill>
                <a:latin typeface="Arial" pitchFamily="34" charset="0"/>
              </a:rPr>
              <a:t> ayaktan kuvvet alarak vücudun koltuk sırtlığına tamamen yapışması gerekir. bu pozisyon alındıktan sonra ellerin direksiyon </a:t>
            </a:r>
            <a:r>
              <a:rPr lang="tr-TR" altLang="tr-TR" sz="2800" b="0" dirty="0" err="1">
                <a:solidFill>
                  <a:srgbClr val="0000FF"/>
                </a:solidFill>
                <a:latin typeface="Arial" pitchFamily="34" charset="0"/>
              </a:rPr>
              <a:t>simidininin</a:t>
            </a:r>
            <a:r>
              <a:rPr lang="tr-TR" altLang="tr-TR" sz="2800" b="0" dirty="0">
                <a:solidFill>
                  <a:srgbClr val="0000FF"/>
                </a:solidFill>
                <a:latin typeface="Arial" pitchFamily="34" charset="0"/>
              </a:rPr>
              <a:t> üst bölümünü kolaylıkla kavrayabileceği kadar koltuk ileri alınmalıdır. aksi taktirde direksiyondan uzak kalınır. bu pozisyon vücudun rahat hareket etmesine ve reaksiyon süresinin daha uzun sürmesine sebep olur, sert manevralarda da öne savrulmayı önler. </a:t>
            </a:r>
            <a:endParaRPr lang="tr-TR" altLang="tr-TR" sz="2800" dirty="0">
              <a:solidFill>
                <a:srgbClr val="0000FF"/>
              </a:solidFill>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Dikdörtgen"/>
          <p:cNvSpPr>
            <a:spLocks noChangeArrowheads="1"/>
          </p:cNvSpPr>
          <p:nvPr/>
        </p:nvSpPr>
        <p:spPr bwMode="auto">
          <a:xfrm>
            <a:off x="179388" y="1052513"/>
            <a:ext cx="80645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000">
                <a:solidFill>
                  <a:srgbClr val="0000FF"/>
                </a:solidFill>
                <a:latin typeface="Arial" pitchFamily="34" charset="0"/>
              </a:rPr>
              <a:t>Ancak her şey oturma pozisyonuyla bitmiyor. Direksiyon simidinin tutulmasıyla ilgili sorunu da çözmemiz gerekiyor. Sol el direksiyonda, sağ else vitesle arkadaşlık ediyorsa ya da 10:15 veya 10:10 pozisyonunu doğru zannediyorsanız yanılıyorsunuz. Direksiyon simidi mutlaka 9:15 pozisyonunda tutulmalıdır. Bu durumda her iki yöne de maksimum hareket kabiliyeti elde edilir</a:t>
            </a:r>
          </a:p>
        </p:txBody>
      </p:sp>
      <p:pic>
        <p:nvPicPr>
          <p:cNvPr id="7475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288" y="3502025"/>
            <a:ext cx="4105275" cy="2800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7475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03850" y="3776663"/>
            <a:ext cx="2314575" cy="2305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7475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99100" y="6045200"/>
            <a:ext cx="2124075" cy="257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772816"/>
            <a:ext cx="7128792" cy="4896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
        <p:nvSpPr>
          <p:cNvPr id="13315" name="2 Metin kutusu"/>
          <p:cNvSpPr txBox="1">
            <a:spLocks noChangeArrowheads="1"/>
          </p:cNvSpPr>
          <p:nvPr/>
        </p:nvSpPr>
        <p:spPr bwMode="auto">
          <a:xfrm>
            <a:off x="0" y="324768"/>
            <a:ext cx="9144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6000" dirty="0">
                <a:solidFill>
                  <a:srgbClr val="FF0000"/>
                </a:solidFill>
                <a:latin typeface="Arial" pitchFamily="34" charset="0"/>
              </a:rPr>
              <a:t>YILDIZ TİPİ MOTOR</a:t>
            </a:r>
          </a:p>
        </p:txBody>
      </p:sp>
    </p:spTree>
  </p:cSld>
  <p:clrMapOvr>
    <a:masterClrMapping/>
  </p:clrMapOvr>
  <p:transition spd="med">
    <p:wheel spokes="8"/>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Dikdörtgen"/>
          <p:cNvSpPr>
            <a:spLocks noChangeArrowheads="1"/>
          </p:cNvSpPr>
          <p:nvPr/>
        </p:nvSpPr>
        <p:spPr bwMode="auto">
          <a:xfrm>
            <a:off x="63500" y="908050"/>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200" b="0" u="sng">
                <a:solidFill>
                  <a:srgbClr val="0000FF"/>
                </a:solidFill>
                <a:latin typeface="Arial" pitchFamily="34" charset="0"/>
              </a:rPr>
              <a:t>ARACA BİNİLDİĞİNDE YAPILMASI GEREKEN HUSUSLAR</a:t>
            </a:r>
          </a:p>
          <a:p>
            <a:pPr eaLnBrk="1" hangingPunct="1">
              <a:spcBef>
                <a:spcPct val="0"/>
              </a:spcBef>
              <a:buClrTx/>
              <a:buSzTx/>
              <a:buFontTx/>
              <a:buNone/>
            </a:pPr>
            <a:r>
              <a:rPr lang="tr-TR" altLang="tr-TR" sz="2400" b="0">
                <a:latin typeface="Arial" pitchFamily="34" charset="0"/>
              </a:rPr>
              <a:t>Araca binen sürücü, motoru çalıştırmadan önce, şu hususları yerine getirmelidir :</a:t>
            </a:r>
            <a:br>
              <a:rPr lang="tr-TR" altLang="tr-TR" sz="2400" b="0">
                <a:latin typeface="Arial" pitchFamily="34" charset="0"/>
              </a:rPr>
            </a:br>
            <a:r>
              <a:rPr lang="tr-TR" altLang="tr-TR" sz="2400" u="sng">
                <a:solidFill>
                  <a:srgbClr val="FF0000"/>
                </a:solidFill>
                <a:latin typeface="Arial" pitchFamily="34" charset="0"/>
              </a:rPr>
              <a:t>Sürücü Koltuğu :</a:t>
            </a:r>
            <a:r>
              <a:rPr lang="tr-TR" altLang="tr-TR" sz="2400">
                <a:latin typeface="Arial" pitchFamily="34" charset="0"/>
              </a:rPr>
              <a:t> </a:t>
            </a:r>
            <a:r>
              <a:rPr lang="tr-TR" altLang="tr-TR" sz="2400" b="0">
                <a:latin typeface="Arial" pitchFamily="34" charset="0"/>
              </a:rPr>
              <a:t>Sürücü, koltuğunu aracı rahatça kullanabilecek şekilde kendine uygun biçimde ayarlamalıdır.</a:t>
            </a:r>
            <a:br>
              <a:rPr lang="tr-TR" altLang="tr-TR" sz="2400" b="0">
                <a:latin typeface="Arial" pitchFamily="34" charset="0"/>
              </a:rPr>
            </a:br>
            <a:r>
              <a:rPr lang="tr-TR" altLang="tr-TR" sz="2400" u="sng">
                <a:solidFill>
                  <a:srgbClr val="FF0000"/>
                </a:solidFill>
                <a:latin typeface="Arial" pitchFamily="34" charset="0"/>
              </a:rPr>
              <a:t>İç ve Dış Aynaların Durumu :</a:t>
            </a:r>
            <a:r>
              <a:rPr lang="tr-TR" altLang="tr-TR" sz="2400" b="0">
                <a:latin typeface="Arial" pitchFamily="34" charset="0"/>
              </a:rPr>
              <a:t> Aracın iç ve dış aynalarını, trafiği rahat bir biçimde görecek şekilde ayarlamalıdır.</a:t>
            </a:r>
            <a:br>
              <a:rPr lang="tr-TR" altLang="tr-TR" sz="2400" b="0">
                <a:latin typeface="Arial" pitchFamily="34" charset="0"/>
              </a:rPr>
            </a:br>
            <a:r>
              <a:rPr lang="tr-TR" altLang="tr-TR" sz="2400" u="sng">
                <a:solidFill>
                  <a:srgbClr val="FF0000"/>
                </a:solidFill>
                <a:latin typeface="Arial" pitchFamily="34" charset="0"/>
              </a:rPr>
              <a:t>Emniyet Kemerinin Kontrolü :</a:t>
            </a:r>
            <a:r>
              <a:rPr lang="tr-TR" altLang="tr-TR" sz="2400" b="0">
                <a:latin typeface="Arial" pitchFamily="34" charset="0"/>
              </a:rPr>
              <a:t> Emniyet kemeri sürücüye en uygun biçimde ayarlanarak takılmalı ve yanında bulunan yolcuya da taktırmalıdır.</a:t>
            </a:r>
            <a:br>
              <a:rPr lang="tr-TR" altLang="tr-TR" sz="2400" b="0">
                <a:latin typeface="Arial" pitchFamily="34" charset="0"/>
              </a:rPr>
            </a:br>
            <a:r>
              <a:rPr lang="tr-TR" altLang="tr-TR" sz="2400" u="sng">
                <a:solidFill>
                  <a:srgbClr val="FF0000"/>
                </a:solidFill>
                <a:latin typeface="Arial" pitchFamily="34" charset="0"/>
              </a:rPr>
              <a:t>Sürücü Mahalli Kontrolü :</a:t>
            </a:r>
            <a:r>
              <a:rPr lang="tr-TR" altLang="tr-TR" sz="2400">
                <a:latin typeface="Arial" pitchFamily="34" charset="0"/>
              </a:rPr>
              <a:t> </a:t>
            </a:r>
            <a:r>
              <a:rPr lang="tr-TR" altLang="tr-TR" sz="2400" b="0">
                <a:latin typeface="Arial" pitchFamily="34" charset="0"/>
              </a:rPr>
              <a:t>Sürücü kullanacağı aydınlatma sisteminin anahtarını, alıcıları (çakmak, radyo, teyp) vitesin konumunu, el freninin yerini kontrol etmelidir</a:t>
            </a:r>
          </a:p>
        </p:txBody>
      </p:sp>
    </p:spTree>
  </p:cSld>
  <p:clrMapOvr>
    <a:masterClrMapping/>
  </p:clrMapOvr>
  <p:transition spd="med">
    <p:wheel spokes="8"/>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Dikdörtgen"/>
          <p:cNvSpPr>
            <a:spLocks noChangeArrowheads="1"/>
          </p:cNvSpPr>
          <p:nvPr/>
        </p:nvSpPr>
        <p:spPr bwMode="auto">
          <a:xfrm>
            <a:off x="0" y="0"/>
            <a:ext cx="8893175"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600" u="sng" dirty="0">
                <a:solidFill>
                  <a:srgbClr val="0000FF"/>
                </a:solidFill>
                <a:latin typeface="Arial" pitchFamily="34" charset="0"/>
              </a:rPr>
              <a:t>Aynalar ve görüş açıları;</a:t>
            </a:r>
            <a:r>
              <a:rPr lang="tr-TR" altLang="tr-TR" sz="1800" dirty="0">
                <a:solidFill>
                  <a:srgbClr val="0000FF"/>
                </a:solidFill>
                <a:latin typeface="Arial" pitchFamily="34" charset="0"/>
              </a:rPr>
              <a:t/>
            </a:r>
            <a:br>
              <a:rPr lang="tr-TR" altLang="tr-TR" sz="1800" dirty="0">
                <a:solidFill>
                  <a:srgbClr val="0000FF"/>
                </a:solidFill>
                <a:latin typeface="Arial" pitchFamily="34" charset="0"/>
              </a:rPr>
            </a:br>
            <a:r>
              <a:rPr lang="tr-TR" altLang="tr-TR" sz="1800" dirty="0">
                <a:latin typeface="Arial" pitchFamily="34" charset="0"/>
              </a:rPr>
              <a:t/>
            </a:r>
            <a:br>
              <a:rPr lang="tr-TR" altLang="tr-TR" sz="1800" dirty="0">
                <a:latin typeface="Arial" pitchFamily="34" charset="0"/>
              </a:rPr>
            </a:br>
            <a:r>
              <a:rPr lang="tr-TR" altLang="tr-TR" sz="2400" dirty="0">
                <a:latin typeface="Arial" pitchFamily="34" charset="0"/>
              </a:rPr>
              <a:t>Taşıtlarımızda önümüzü görmek kadar arkamızı görmek de önemlidir. Önümüze çıkacak tehlikeler kadar arkamızdan gelecek tehlikelere de hazır olabilmek açısından aynalarımıza gereken ilgiyi göstermeliyiz.</a:t>
            </a:r>
            <a:br>
              <a:rPr lang="tr-TR" altLang="tr-TR" sz="2400" dirty="0">
                <a:latin typeface="Arial" pitchFamily="34" charset="0"/>
              </a:rPr>
            </a:br>
            <a:r>
              <a:rPr lang="tr-TR" altLang="tr-TR" sz="2400" dirty="0">
                <a:latin typeface="Arial" pitchFamily="34" charset="0"/>
              </a:rPr>
              <a:t/>
            </a:r>
            <a:br>
              <a:rPr lang="tr-TR" altLang="tr-TR" sz="2400" dirty="0">
                <a:latin typeface="Arial" pitchFamily="34" charset="0"/>
              </a:rPr>
            </a:br>
            <a:r>
              <a:rPr lang="tr-TR" altLang="tr-TR" sz="2400" dirty="0">
                <a:latin typeface="Arial" pitchFamily="34" charset="0"/>
              </a:rPr>
              <a:t>Peki bu ilgiyi gösterirken nelere dikkat etmeliyiz.</a:t>
            </a:r>
            <a:br>
              <a:rPr lang="tr-TR" altLang="tr-TR" sz="2400" dirty="0">
                <a:latin typeface="Arial" pitchFamily="34" charset="0"/>
              </a:rPr>
            </a:br>
            <a:r>
              <a:rPr lang="tr-TR" altLang="tr-TR" sz="2400" dirty="0">
                <a:latin typeface="Arial" pitchFamily="34" charset="0"/>
              </a:rPr>
              <a:t/>
            </a:r>
            <a:br>
              <a:rPr lang="tr-TR" altLang="tr-TR" sz="2400" dirty="0">
                <a:latin typeface="Arial" pitchFamily="34" charset="0"/>
              </a:rPr>
            </a:br>
            <a:r>
              <a:rPr lang="tr-TR" altLang="tr-TR" sz="2400" dirty="0">
                <a:latin typeface="Arial" pitchFamily="34" charset="0"/>
              </a:rPr>
              <a:t>Aynalara bakış yönümüz, açımız, süratimiz yoldaki şeritteki konumumuz göstereceğimiz dikkatin ana unsurlarıdır. Aynalar, arkadan gelen araçların hızına göre kendi hızımızı, geçiş rotamızı, duruş sırasındaki güvenliğimizi kontrol etmemiz için hayati önem taşırlar.</a:t>
            </a:r>
            <a:br>
              <a:rPr lang="tr-TR" altLang="tr-TR" sz="2400" dirty="0">
                <a:latin typeface="Arial" pitchFamily="34" charset="0"/>
              </a:rPr>
            </a:br>
            <a:r>
              <a:rPr lang="tr-TR" altLang="tr-TR" sz="2400" dirty="0">
                <a:latin typeface="Arial" pitchFamily="34" charset="0"/>
              </a:rPr>
              <a:t/>
            </a:r>
            <a:br>
              <a:rPr lang="tr-TR" altLang="tr-TR" sz="2400" dirty="0">
                <a:latin typeface="Arial" pitchFamily="34" charset="0"/>
              </a:rPr>
            </a:br>
            <a:r>
              <a:rPr lang="tr-TR" altLang="tr-TR" sz="2400" dirty="0">
                <a:latin typeface="Arial" pitchFamily="34" charset="0"/>
              </a:rPr>
              <a:t>Tüm aynalarda bakış açımızla odaklama ve görüş açısı aynı olmadığından dolayı görüşte farklılık ortaya çıkar. Bu farklılık halk dilinde kör nokta olarak adlandırılmaktadır.</a:t>
            </a:r>
          </a:p>
        </p:txBody>
      </p:sp>
    </p:spTree>
  </p:cSld>
  <p:clrMapOvr>
    <a:masterClrMapping/>
  </p:clrMapOvr>
  <p:transition spd="med">
    <p:wheel spokes="8"/>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Dikdörtgen"/>
          <p:cNvSpPr>
            <a:spLocks noChangeArrowheads="1"/>
          </p:cNvSpPr>
          <p:nvPr/>
        </p:nvSpPr>
        <p:spPr bwMode="auto">
          <a:xfrm>
            <a:off x="0" y="549275"/>
            <a:ext cx="9144000" cy="340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000" u="sng">
                <a:solidFill>
                  <a:srgbClr val="FF0000"/>
                </a:solidFill>
                <a:latin typeface="Arial" pitchFamily="34" charset="0"/>
              </a:rPr>
              <a:t>Kör nokta nedir ?</a:t>
            </a:r>
          </a:p>
          <a:p>
            <a:pPr algn="ctr" eaLnBrk="1" hangingPunct="1">
              <a:spcBef>
                <a:spcPct val="0"/>
              </a:spcBef>
              <a:buClrTx/>
              <a:buSzTx/>
              <a:buFontTx/>
              <a:buNone/>
            </a:pPr>
            <a:r>
              <a:rPr lang="tr-TR" altLang="tr-TR" sz="1500">
                <a:latin typeface="Arial" pitchFamily="34" charset="0"/>
              </a:rPr>
              <a:t> </a:t>
            </a:r>
          </a:p>
          <a:p>
            <a:pPr eaLnBrk="1" hangingPunct="1">
              <a:spcBef>
                <a:spcPct val="0"/>
              </a:spcBef>
              <a:buClrTx/>
              <a:buSzTx/>
              <a:buFontTx/>
              <a:buNone/>
            </a:pPr>
            <a:r>
              <a:rPr lang="tr-TR" altLang="tr-TR" sz="1500">
                <a:latin typeface="Arial" pitchFamily="34" charset="0"/>
              </a:rPr>
              <a:t>Aynaların en uç noktasında olan gösterme açısının azaldığı ve son bulduğu noktadır. Şerit değiştirmelerde aynaya baktığınızda arkanızı boş gibi görebilirsiniz ancak hemen yanınızda bir araç olabilir. Bu aracı görememenizin sebebi aracın kör noktanızda olmasıdır. Peki bunu nasıl önleyebiliriz ?</a:t>
            </a:r>
            <a:br>
              <a:rPr lang="tr-TR" altLang="tr-TR" sz="1500">
                <a:latin typeface="Arial" pitchFamily="34" charset="0"/>
              </a:rPr>
            </a:br>
            <a:r>
              <a:rPr lang="tr-TR" altLang="tr-TR" sz="1500">
                <a:latin typeface="Arial" pitchFamily="34" charset="0"/>
              </a:rPr>
              <a:t>Otomobilde bunun tek şansı direksiyona doğru biraz daha eğilerek aynaya bakış açısını genişletmektir.</a:t>
            </a:r>
            <a:br>
              <a:rPr lang="tr-TR" altLang="tr-TR" sz="1500">
                <a:latin typeface="Arial" pitchFamily="34" charset="0"/>
              </a:rPr>
            </a:br>
            <a:r>
              <a:rPr lang="tr-TR" altLang="tr-TR" sz="1500">
                <a:latin typeface="Arial" pitchFamily="34" charset="0"/>
              </a:rPr>
              <a:t/>
            </a:r>
            <a:br>
              <a:rPr lang="tr-TR" altLang="tr-TR" sz="1500">
                <a:latin typeface="Arial" pitchFamily="34" charset="0"/>
              </a:rPr>
            </a:br>
            <a:r>
              <a:rPr lang="tr-TR" altLang="tr-TR" sz="1500">
                <a:latin typeface="Arial" pitchFamily="34" charset="0"/>
              </a:rPr>
              <a:t>Ayna ve kör nokta kontrolü yaparken gözümüzü asla yoldan ayırmamalıyız. Bu sebeple aynaları karenajda olan sürücüler aynaları gidonda olanlara nazaran gözlerini yoldan ayırmadan kafayı kaldırmadan daha rahat ayna kontrolü yapabilirler.</a:t>
            </a:r>
            <a:br>
              <a:rPr lang="tr-TR" altLang="tr-TR" sz="1500">
                <a:latin typeface="Arial" pitchFamily="34" charset="0"/>
              </a:rPr>
            </a:br>
            <a:r>
              <a:rPr lang="tr-TR" altLang="tr-TR" sz="1500">
                <a:latin typeface="Arial" pitchFamily="34" charset="0"/>
              </a:rPr>
              <a:t/>
            </a:r>
            <a:br>
              <a:rPr lang="tr-TR" altLang="tr-TR" sz="1500">
                <a:latin typeface="Arial" pitchFamily="34" charset="0"/>
              </a:rPr>
            </a:br>
            <a:r>
              <a:rPr lang="tr-TR" altLang="tr-TR" sz="1500">
                <a:latin typeface="Arial" pitchFamily="34" charset="0"/>
              </a:rPr>
              <a:t>Unutmayalım. Doğru pozisyonda ayarlanmamış ayna hiçbir işe yaramaz.</a:t>
            </a:r>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4365625"/>
            <a:ext cx="2581275" cy="2238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8400" y="4451350"/>
            <a:ext cx="3455988" cy="2152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etin kutusu"/>
          <p:cNvSpPr txBox="1">
            <a:spLocks noChangeArrowheads="1"/>
          </p:cNvSpPr>
          <p:nvPr/>
        </p:nvSpPr>
        <p:spPr bwMode="auto">
          <a:xfrm>
            <a:off x="0" y="1196975"/>
            <a:ext cx="91440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8800">
                <a:solidFill>
                  <a:srgbClr val="0000FF"/>
                </a:solidFill>
                <a:latin typeface="Arial" pitchFamily="34" charset="0"/>
              </a:rPr>
              <a:t>ARACIN ÇALIŞTIRILMASI</a:t>
            </a:r>
          </a:p>
        </p:txBody>
      </p:sp>
    </p:spTree>
  </p:cSld>
  <p:clrMapOvr>
    <a:masterClrMapping/>
  </p:clrMapOvr>
  <p:transition spd="med">
    <p:wheel spokes="8"/>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Dikdörtgen"/>
          <p:cNvSpPr>
            <a:spLocks noChangeArrowheads="1"/>
          </p:cNvSpPr>
          <p:nvPr/>
        </p:nvSpPr>
        <p:spPr bwMode="auto">
          <a:xfrm>
            <a:off x="66675" y="692150"/>
            <a:ext cx="91440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dirty="0">
                <a:solidFill>
                  <a:srgbClr val="0000FF"/>
                </a:solidFill>
                <a:latin typeface="Arial" pitchFamily="34" charset="0"/>
              </a:rPr>
              <a:t>Aracın şoför koltuğuna oturun ve emniyet kemerinizi takın. Koltuğu rahat edeceğiniz şekilde ayarlayın. Rahat bir sürüş için koltuğu, direksiyonun üst kısmını tutarken arkanıza yaslanabileceğiniz şekilde ayarlayabilirsiniz.</a:t>
            </a:r>
            <a:br>
              <a:rPr lang="tr-TR" altLang="tr-TR" sz="2500" dirty="0">
                <a:solidFill>
                  <a:srgbClr val="0000FF"/>
                </a:solidFill>
                <a:latin typeface="Arial" pitchFamily="34" charset="0"/>
              </a:rPr>
            </a:br>
            <a:endParaRPr lang="tr-TR" altLang="tr-TR" sz="2500" dirty="0">
              <a:solidFill>
                <a:srgbClr val="0000FF"/>
              </a:solidFill>
              <a:latin typeface="Arial" pitchFamily="34" charset="0"/>
            </a:endParaRPr>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050" y="2492375"/>
            <a:ext cx="4249738" cy="3925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Dikdörtgen"/>
          <p:cNvSpPr>
            <a:spLocks noChangeArrowheads="1"/>
          </p:cNvSpPr>
          <p:nvPr/>
        </p:nvSpPr>
        <p:spPr bwMode="auto">
          <a:xfrm>
            <a:off x="323850" y="1773138"/>
            <a:ext cx="8208963"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000" dirty="0">
                <a:solidFill>
                  <a:srgbClr val="0000FF"/>
                </a:solidFill>
                <a:latin typeface="Arial" pitchFamily="34" charset="0"/>
              </a:rPr>
              <a:t>Aynaları kendinize göre ayarlayın. Sağ ve sol aynalarda ise aracın arkasını hafiften görebilecek şekilde ayarlamanızı öneririz. Dikiz aynasını ayarlarken ise arka camı ortalayabilirsiniz. Vitesin boşta olduğuna emin olun. Vites kolunu sağa sola hareket ettirin. Sağa ve sola rahat hareket ediyorsa vites boştadır</a:t>
            </a:r>
            <a:br>
              <a:rPr lang="tr-TR" altLang="tr-TR" sz="3000" dirty="0">
                <a:solidFill>
                  <a:srgbClr val="0000FF"/>
                </a:solidFill>
                <a:latin typeface="Arial" pitchFamily="34" charset="0"/>
              </a:rPr>
            </a:br>
            <a:endParaRPr lang="tr-TR" altLang="tr-TR" sz="3000" dirty="0">
              <a:solidFill>
                <a:srgbClr val="0000FF"/>
              </a:solidFill>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Dikdörtgen"/>
          <p:cNvSpPr>
            <a:spLocks noChangeArrowheads="1"/>
          </p:cNvSpPr>
          <p:nvPr/>
        </p:nvSpPr>
        <p:spPr bwMode="auto">
          <a:xfrm>
            <a:off x="0" y="1196975"/>
            <a:ext cx="9144000"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700" dirty="0">
                <a:latin typeface="Arial" pitchFamily="34" charset="0"/>
              </a:rPr>
              <a:t>Kontak anahtarını direksiyonun sağında bulunan anahtar girişine takın ve ileri doğru çevirin. İlk çevirişinizde bazı elektronik aksamı ve aydınlatmaları devreye sokarsınız, çevirmeye devam ederek ikinci kademeye getirdiğinizde ise göstergeler çalışacaktır. Göstergelerin birçoğu birkaç saniye içinde söner. Bu göstergelerin sönmesinin ardından kontak anahtarını ileri doğru tekrar çevirin (marş </a:t>
            </a:r>
            <a:r>
              <a:rPr lang="tr-TR" altLang="tr-TR" sz="2700" dirty="0" err="1">
                <a:latin typeface="Arial" pitchFamily="34" charset="0"/>
              </a:rPr>
              <a:t>motırunun</a:t>
            </a:r>
            <a:r>
              <a:rPr lang="tr-TR" altLang="tr-TR" sz="2700" dirty="0">
                <a:latin typeface="Arial" pitchFamily="34" charset="0"/>
              </a:rPr>
              <a:t> sesini duyacaksınız) ve araba çalışıncaya kadar elinizi bırakmayın. Yaklaşık 1 saniye içerisinde araba çalışır. Eğer aracın çalışması 1-2 saniyeden uzun sürüyorsa bir arıza olabilir.</a:t>
            </a:r>
            <a:br>
              <a:rPr lang="tr-TR" altLang="tr-TR" sz="2700" dirty="0">
                <a:latin typeface="Arial" pitchFamily="34" charset="0"/>
              </a:rPr>
            </a:br>
            <a:r>
              <a:rPr lang="tr-TR" altLang="tr-TR" sz="2700" dirty="0">
                <a:latin typeface="Arial" pitchFamily="34" charset="0"/>
              </a:rPr>
              <a:t/>
            </a:r>
            <a:br>
              <a:rPr lang="tr-TR" altLang="tr-TR" sz="2700" dirty="0">
                <a:latin typeface="Arial" pitchFamily="34" charset="0"/>
              </a:rPr>
            </a:br>
            <a:endParaRPr lang="tr-TR" altLang="tr-TR" sz="2700" dirty="0">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Dikdörtgen"/>
          <p:cNvSpPr>
            <a:spLocks noChangeArrowheads="1"/>
          </p:cNvSpPr>
          <p:nvPr/>
        </p:nvSpPr>
        <p:spPr bwMode="auto">
          <a:xfrm>
            <a:off x="7938" y="946150"/>
            <a:ext cx="9144000" cy="618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600" dirty="0">
                <a:latin typeface="Arial" pitchFamily="34" charset="0"/>
              </a:rPr>
              <a:t>Ayağınızın altında üç adet pedal vardır. Bunlar soldan sağa doğru debriyaj, fren ve gaz pedallarıdır. Sol ayağınızı debriyaj pedalına, sağ ayağınızı ise fren ve gaz pedallarına basmak için kullanacaksınız. Bu aşamada sol ayağınızı sonuna kadar debriyaja, sağ ayağınızı da frene basın. Aslında pedallara aracı çalıştırmadan önce basmanız sizin için bir tedbir niteliğinde olacaktır</a:t>
            </a:r>
            <a:r>
              <a:rPr lang="tr-TR" altLang="tr-TR" sz="1800" dirty="0">
                <a:latin typeface="Arial" pitchFamily="34" charset="0"/>
              </a:rPr>
              <a:t/>
            </a:r>
            <a:br>
              <a:rPr lang="tr-TR" altLang="tr-TR" sz="1800" dirty="0">
                <a:latin typeface="Arial" pitchFamily="34" charset="0"/>
              </a:rPr>
            </a:br>
            <a:r>
              <a:rPr lang="tr-TR" altLang="tr-TR" sz="1800" dirty="0">
                <a:latin typeface="Arial" pitchFamily="34" charset="0"/>
              </a:rPr>
              <a:t/>
            </a:r>
            <a:br>
              <a:rPr lang="tr-TR" altLang="tr-TR" sz="1800" dirty="0">
                <a:latin typeface="Arial" pitchFamily="34" charset="0"/>
              </a:rPr>
            </a:br>
            <a:endParaRPr lang="tr-TR" altLang="tr-TR" sz="1800" dirty="0">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Dikdörtgen"/>
          <p:cNvSpPr>
            <a:spLocks noChangeArrowheads="1"/>
          </p:cNvSpPr>
          <p:nvPr/>
        </p:nvSpPr>
        <p:spPr bwMode="auto">
          <a:xfrm>
            <a:off x="107950" y="765175"/>
            <a:ext cx="9144000" cy="627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200" dirty="0">
                <a:latin typeface="Arial" pitchFamily="34" charset="0"/>
              </a:rPr>
              <a:t>İki koltuğun arasında bulunan el freni kolunu aşağıya indirin. Bunu yaparken üzerindeki düğmeye basarak önce çok az yukarı çekmeniz ve ardından tamamen aşağı indirmeniz gerekecektir. Bunu yaptığınızda göstergeler arasındaki “el freni ışığı” sönecektir. Aracı birinci vitese alın. Sol ayağınızı yavaşça debriyajdan çekerken sağ ayağınızı frenden kaldırın ve hafifçe gaz pedalına basın. Araba hareket edecektir. Bu son adım ayrıntılı şekilde anlatılmalı ve uygulanmalıdır</a:t>
            </a:r>
            <a:r>
              <a:rPr lang="tr-TR" altLang="tr-TR" sz="2000" b="0" dirty="0">
                <a:latin typeface="Arial" pitchFamily="34" charset="0"/>
              </a:rPr>
              <a:t>.</a:t>
            </a:r>
            <a:r>
              <a:rPr lang="tr-TR" altLang="tr-TR" sz="1800" dirty="0">
                <a:latin typeface="Arial" pitchFamily="34" charset="0"/>
              </a:rPr>
              <a:t/>
            </a:r>
            <a:br>
              <a:rPr lang="tr-TR" altLang="tr-TR" sz="1800" dirty="0">
                <a:latin typeface="Arial" pitchFamily="34" charset="0"/>
              </a:rPr>
            </a:br>
            <a:endParaRPr lang="tr-TR" altLang="tr-TR" sz="1800" dirty="0">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Dikdörtgen"/>
          <p:cNvSpPr>
            <a:spLocks noChangeArrowheads="1"/>
          </p:cNvSpPr>
          <p:nvPr/>
        </p:nvSpPr>
        <p:spPr bwMode="auto">
          <a:xfrm>
            <a:off x="179388" y="692150"/>
            <a:ext cx="82804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3000" u="sng">
                <a:solidFill>
                  <a:srgbClr val="FF0000"/>
                </a:solidFill>
                <a:latin typeface="Arial" pitchFamily="34" charset="0"/>
              </a:rPr>
              <a:t>VİTES KUTUSU</a:t>
            </a:r>
          </a:p>
          <a:p>
            <a:pPr algn="ctr" eaLnBrk="1" hangingPunct="1">
              <a:spcBef>
                <a:spcPct val="0"/>
              </a:spcBef>
              <a:buClrTx/>
              <a:buSzTx/>
              <a:buFontTx/>
              <a:buNone/>
            </a:pPr>
            <a:r>
              <a:rPr lang="tr-TR" altLang="tr-TR" sz="3000">
                <a:latin typeface="Arial" pitchFamily="34" charset="0"/>
              </a:rPr>
              <a:t/>
            </a:r>
            <a:br>
              <a:rPr lang="tr-TR" altLang="tr-TR" sz="3000">
                <a:latin typeface="Arial" pitchFamily="34" charset="0"/>
              </a:rPr>
            </a:br>
            <a:r>
              <a:rPr lang="tr-TR" altLang="tr-TR" sz="3000" b="0">
                <a:latin typeface="Arial" pitchFamily="34" charset="0"/>
              </a:rPr>
              <a:t>Araba’mın hızını ayarlamaya yarayan dişlile­rin bulunduğu kutudur. “Şanzıman” da denir.</a:t>
            </a:r>
            <a:endParaRPr lang="tr-TR" altLang="tr-TR" sz="3000">
              <a:latin typeface="Arial" pitchFamily="34" charset="0"/>
            </a:endParaRP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2638" y="2632075"/>
            <a:ext cx="5157787" cy="3490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Metin kutusu"/>
          <p:cNvSpPr txBox="1">
            <a:spLocks noChangeArrowheads="1"/>
          </p:cNvSpPr>
          <p:nvPr/>
        </p:nvSpPr>
        <p:spPr bwMode="auto">
          <a:xfrm>
            <a:off x="0" y="533400"/>
            <a:ext cx="9144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6000">
                <a:solidFill>
                  <a:srgbClr val="FF0000"/>
                </a:solidFill>
                <a:latin typeface="Arial" pitchFamily="34" charset="0"/>
              </a:rPr>
              <a:t>BOKSÖR MOTOR</a:t>
            </a:r>
          </a:p>
        </p:txBody>
      </p:sp>
      <p:pic>
        <p:nvPicPr>
          <p:cNvPr id="14339" name="Picture 5" descr="http://bmwmotorcycletech.info/boxer.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913" y="1989138"/>
            <a:ext cx="6769100" cy="444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ikdörtgen 1"/>
          <p:cNvSpPr/>
          <p:nvPr/>
        </p:nvSpPr>
        <p:spPr>
          <a:xfrm>
            <a:off x="1354138" y="5445125"/>
            <a:ext cx="2592387"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
        <p:nvSpPr>
          <p:cNvPr id="3" name="Dikdörtgen 2"/>
          <p:cNvSpPr/>
          <p:nvPr/>
        </p:nvSpPr>
        <p:spPr>
          <a:xfrm>
            <a:off x="3851275" y="6165850"/>
            <a:ext cx="2159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r-TR"/>
          </a:p>
        </p:txBody>
      </p:sp>
    </p:spTree>
  </p:cSld>
  <p:clrMapOvr>
    <a:masterClrMapping/>
  </p:clrMapOvr>
  <p:transition spd="med">
    <p:wheel spokes="8"/>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2 Dikdörtgen"/>
          <p:cNvSpPr>
            <a:spLocks noChangeArrowheads="1"/>
          </p:cNvSpPr>
          <p:nvPr/>
        </p:nvSpPr>
        <p:spPr bwMode="auto">
          <a:xfrm>
            <a:off x="-252413" y="1931988"/>
            <a:ext cx="9144001" cy="393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500">
                <a:latin typeface="Arial" pitchFamily="34" charset="0"/>
              </a:rPr>
              <a:t>1. vites kalkış vitesidir,istediğiniz her vitesle durabilir ancak kalkarken vitesinizi muhakkak 1'e almanız gerekir.Her vitesin kendine göre bir hız limit vardır.</a:t>
            </a:r>
          </a:p>
          <a:p>
            <a:pPr algn="ctr" eaLnBrk="1" hangingPunct="1">
              <a:spcBef>
                <a:spcPct val="0"/>
              </a:spcBef>
              <a:buClrTx/>
              <a:buSzTx/>
              <a:buFontTx/>
              <a:buNone/>
            </a:pPr>
            <a:r>
              <a:rPr lang="tr-TR" altLang="tr-TR" sz="2500" b="0">
                <a:latin typeface="Arial" pitchFamily="34" charset="0"/>
              </a:rPr>
              <a:t>Örn:</a:t>
            </a:r>
          </a:p>
          <a:p>
            <a:pPr algn="ctr" eaLnBrk="1" hangingPunct="1">
              <a:spcBef>
                <a:spcPct val="0"/>
              </a:spcBef>
              <a:buClrTx/>
              <a:buSzTx/>
              <a:buFontTx/>
              <a:buNone/>
            </a:pPr>
            <a:r>
              <a:rPr lang="tr-TR" altLang="tr-TR" sz="2500" b="0">
                <a:latin typeface="Arial" pitchFamily="34" charset="0"/>
              </a:rPr>
              <a:t>vites 0-20 km arası</a:t>
            </a:r>
          </a:p>
          <a:p>
            <a:pPr algn="ctr" eaLnBrk="1" hangingPunct="1">
              <a:spcBef>
                <a:spcPct val="0"/>
              </a:spcBef>
              <a:buClrTx/>
              <a:buSzTx/>
              <a:buFontTx/>
              <a:buNone/>
            </a:pPr>
            <a:r>
              <a:rPr lang="tr-TR" altLang="tr-TR" sz="2500" b="0">
                <a:latin typeface="Arial" pitchFamily="34" charset="0"/>
              </a:rPr>
              <a:t>vites 20-40 km arası</a:t>
            </a:r>
          </a:p>
          <a:p>
            <a:pPr algn="ctr" eaLnBrk="1" hangingPunct="1">
              <a:spcBef>
                <a:spcPct val="0"/>
              </a:spcBef>
              <a:buClrTx/>
              <a:buSzTx/>
              <a:buFontTx/>
              <a:buNone/>
            </a:pPr>
            <a:r>
              <a:rPr lang="tr-TR" altLang="tr-TR" sz="2500" b="0">
                <a:latin typeface="Arial" pitchFamily="34" charset="0"/>
              </a:rPr>
              <a:t>vites 40-60 km arası</a:t>
            </a:r>
          </a:p>
          <a:p>
            <a:pPr algn="ctr" eaLnBrk="1" hangingPunct="1">
              <a:spcBef>
                <a:spcPct val="0"/>
              </a:spcBef>
              <a:buClrTx/>
              <a:buSzTx/>
              <a:buFontTx/>
              <a:buNone/>
            </a:pPr>
            <a:r>
              <a:rPr lang="tr-TR" altLang="tr-TR" sz="2500" b="0">
                <a:latin typeface="Arial" pitchFamily="34" charset="0"/>
              </a:rPr>
              <a:t>vites 60-80 km arası</a:t>
            </a:r>
          </a:p>
          <a:p>
            <a:pPr algn="ctr" eaLnBrk="1" hangingPunct="1">
              <a:spcBef>
                <a:spcPct val="0"/>
              </a:spcBef>
              <a:buClrTx/>
              <a:buSzTx/>
              <a:buFontTx/>
              <a:buNone/>
            </a:pPr>
            <a:r>
              <a:rPr lang="tr-TR" altLang="tr-TR" sz="2500" b="0">
                <a:latin typeface="Arial" pitchFamily="34" charset="0"/>
              </a:rPr>
              <a:t>vites 80 km ve üzeri</a:t>
            </a:r>
          </a:p>
          <a:p>
            <a:pPr algn="ctr" eaLnBrk="1" hangingPunct="1">
              <a:spcBef>
                <a:spcPct val="0"/>
              </a:spcBef>
              <a:buClrTx/>
              <a:buSzTx/>
              <a:buFontTx/>
              <a:buNone/>
            </a:pPr>
            <a:r>
              <a:rPr lang="tr-TR" altLang="tr-TR" sz="2500" b="0">
                <a:latin typeface="Arial" pitchFamily="34" charset="0"/>
              </a:rPr>
              <a:t>Viteslerden sonra ise ışıklı sistemlere geçelim sinyal far vs;</a:t>
            </a:r>
          </a:p>
        </p:txBody>
      </p:sp>
      <p:sp>
        <p:nvSpPr>
          <p:cNvPr id="2" name="Dikdörtgen 1"/>
          <p:cNvSpPr/>
          <p:nvPr/>
        </p:nvSpPr>
        <p:spPr>
          <a:xfrm>
            <a:off x="-26363" y="764704"/>
            <a:ext cx="891782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tr-TR"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VİTES KULLANIM HIZLARI</a:t>
            </a:r>
          </a:p>
        </p:txBody>
      </p:sp>
    </p:spTree>
  </p:cSld>
  <p:clrMapOvr>
    <a:masterClrMapping/>
  </p:clrMapOvr>
  <p:transition spd="med">
    <p:wheel spokes="8"/>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etin kutusu"/>
          <p:cNvSpPr txBox="1">
            <a:spLocks noChangeArrowheads="1"/>
          </p:cNvSpPr>
          <p:nvPr/>
        </p:nvSpPr>
        <p:spPr bwMode="auto">
          <a:xfrm>
            <a:off x="-180975" y="900113"/>
            <a:ext cx="909796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6000">
                <a:solidFill>
                  <a:srgbClr val="FF0000"/>
                </a:solidFill>
                <a:latin typeface="Arial" pitchFamily="34" charset="0"/>
              </a:rPr>
              <a:t>GÖSTERGELER…!!</a:t>
            </a:r>
          </a:p>
        </p:txBody>
      </p:sp>
      <p:sp>
        <p:nvSpPr>
          <p:cNvPr id="87043" name="2 Metin kutusu"/>
          <p:cNvSpPr txBox="1">
            <a:spLocks noChangeArrowheads="1"/>
          </p:cNvSpPr>
          <p:nvPr/>
        </p:nvSpPr>
        <p:spPr bwMode="auto">
          <a:xfrm>
            <a:off x="0" y="1916113"/>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000">
                <a:solidFill>
                  <a:srgbClr val="0000FF"/>
                </a:solidFill>
                <a:latin typeface="Arial" pitchFamily="34" charset="0"/>
              </a:rPr>
              <a:t>1-SÖNMÜŞ İSE</a:t>
            </a:r>
            <a:r>
              <a:rPr lang="tr-TR" altLang="tr-TR" sz="3000">
                <a:latin typeface="Arial" pitchFamily="34" charset="0"/>
              </a:rPr>
              <a:t>:ARIZALI HERHANGİ BİR SİSTEMİMİZ YOK DEMEKTİR</a:t>
            </a:r>
            <a:br>
              <a:rPr lang="tr-TR" altLang="tr-TR" sz="3000">
                <a:latin typeface="Arial" pitchFamily="34" charset="0"/>
              </a:rPr>
            </a:br>
            <a:r>
              <a:rPr lang="tr-TR" altLang="tr-TR" sz="3000">
                <a:latin typeface="Arial" pitchFamily="34" charset="0"/>
              </a:rPr>
              <a:t/>
            </a:r>
            <a:br>
              <a:rPr lang="tr-TR" altLang="tr-TR" sz="3000">
                <a:latin typeface="Arial" pitchFamily="34" charset="0"/>
              </a:rPr>
            </a:br>
            <a:r>
              <a:rPr lang="tr-TR" altLang="tr-TR" sz="3000">
                <a:solidFill>
                  <a:srgbClr val="C00000"/>
                </a:solidFill>
                <a:latin typeface="Arial" pitchFamily="34" charset="0"/>
              </a:rPr>
              <a:t>2-KIRMISI İSE:O SİSTEM ARIZALI DEMEKTİR.SERVİSE GİDİLMELİ ARAÇ O HALDE SÜRÜLMEMELİDİR</a:t>
            </a:r>
            <a:r>
              <a:rPr lang="tr-TR" altLang="tr-TR" sz="3000">
                <a:latin typeface="Arial" pitchFamily="34" charset="0"/>
              </a:rPr>
              <a:t>.</a:t>
            </a:r>
            <a:br>
              <a:rPr lang="tr-TR" altLang="tr-TR" sz="3000">
                <a:latin typeface="Arial" pitchFamily="34" charset="0"/>
              </a:rPr>
            </a:br>
            <a:r>
              <a:rPr lang="tr-TR" altLang="tr-TR" sz="3000">
                <a:latin typeface="Arial" pitchFamily="34" charset="0"/>
              </a:rPr>
              <a:t/>
            </a:r>
            <a:br>
              <a:rPr lang="tr-TR" altLang="tr-TR" sz="3000">
                <a:latin typeface="Arial" pitchFamily="34" charset="0"/>
              </a:rPr>
            </a:br>
            <a:r>
              <a:rPr lang="tr-TR" altLang="tr-TR" sz="3000" u="sng">
                <a:solidFill>
                  <a:srgbClr val="0000FF"/>
                </a:solidFill>
                <a:latin typeface="Arial" pitchFamily="34" charset="0"/>
              </a:rPr>
              <a:t>3-SARI İSE:UYARI </a:t>
            </a:r>
            <a:r>
              <a:rPr lang="tr-TR" altLang="tr-TR" sz="3000">
                <a:solidFill>
                  <a:srgbClr val="0000FF"/>
                </a:solidFill>
                <a:latin typeface="Arial" pitchFamily="34" charset="0"/>
              </a:rPr>
              <a:t>IŞIĞIDIR.ACİL DEĞİLSE EN KISA ZAMANDA SERVİSE GİDİLMESİ GEREKTİĞİNİ BİLDİRİR.</a:t>
            </a:r>
            <a:r>
              <a:rPr lang="tr-TR" altLang="tr-TR" sz="3000">
                <a:latin typeface="Arial" pitchFamily="34" charset="0"/>
              </a:rPr>
              <a:t/>
            </a:r>
            <a:br>
              <a:rPr lang="tr-TR" altLang="tr-TR" sz="3000">
                <a:latin typeface="Arial" pitchFamily="34" charset="0"/>
              </a:rPr>
            </a:br>
            <a:endParaRPr lang="tr-TR" altLang="tr-TR" sz="3000">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88913"/>
            <a:ext cx="8964613" cy="666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etin kutusu"/>
          <p:cNvSpPr txBox="1">
            <a:spLocks noChangeArrowheads="1"/>
          </p:cNvSpPr>
          <p:nvPr/>
        </p:nvSpPr>
        <p:spPr bwMode="auto">
          <a:xfrm>
            <a:off x="0" y="1243013"/>
            <a:ext cx="9144000" cy="535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5400" u="sng">
                <a:solidFill>
                  <a:srgbClr val="FF3300"/>
                </a:solidFill>
                <a:latin typeface="Arial" pitchFamily="34" charset="0"/>
              </a:rPr>
              <a:t>AYDINLATMA SİSTEMİNİN GÖREVİ</a:t>
            </a:r>
            <a:r>
              <a:rPr lang="tr-TR" altLang="tr-TR" sz="5400">
                <a:latin typeface="Arial" pitchFamily="34" charset="0"/>
              </a:rPr>
              <a:t/>
            </a:r>
            <a:br>
              <a:rPr lang="tr-TR" altLang="tr-TR" sz="5400">
                <a:latin typeface="Arial" pitchFamily="34" charset="0"/>
              </a:rPr>
            </a:br>
            <a:r>
              <a:rPr lang="tr-TR" altLang="tr-TR" sz="5400">
                <a:latin typeface="Arial" pitchFamily="34" charset="0"/>
              </a:rPr>
              <a:t>ARACIN EMNİYETLİ SEYRİNİ SAĞLAMAK İÇİN KULLANILAN IŞIKLANDIRMALARDIR</a:t>
            </a:r>
            <a:r>
              <a:rPr lang="tr-TR" altLang="tr-TR" sz="1800">
                <a:latin typeface="Arial" pitchFamily="34" charset="0"/>
              </a:rPr>
              <a:t/>
            </a:r>
            <a:br>
              <a:rPr lang="tr-TR" altLang="tr-TR" sz="1800">
                <a:latin typeface="Arial" pitchFamily="34" charset="0"/>
              </a:rPr>
            </a:br>
            <a:endParaRPr lang="tr-TR" altLang="tr-TR" sz="1800">
              <a:latin typeface="Arial" pitchFamily="34" charset="0"/>
            </a:endParaRPr>
          </a:p>
        </p:txBody>
      </p:sp>
    </p:spTree>
  </p:cSld>
  <p:clrMapOvr>
    <a:masterClrMapping/>
  </p:clrMapOvr>
  <p:transition spd="med">
    <p:wheel spokes="8"/>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0" y="-914400"/>
            <a:ext cx="914400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900">
                <a:solidFill>
                  <a:srgbClr val="FF3300"/>
                </a:solidFill>
                <a:latin typeface="Arial" pitchFamily="34" charset="0"/>
                <a:cs typeface="Arial" pitchFamily="34" charset="0"/>
              </a:rPr>
              <a:t>—</a:t>
            </a:r>
            <a:r>
              <a:rPr lang="tr-TR" altLang="tr-TR" sz="900">
                <a:solidFill>
                  <a:srgbClr val="FF3300"/>
                </a:solidFill>
                <a:latin typeface="Comic Sans MS" pitchFamily="66" charset="0"/>
                <a:cs typeface="Arial" pitchFamily="34" charset="0"/>
              </a:rPr>
              <a:t>  </a:t>
            </a:r>
            <a:endParaRPr lang="tr-TR" altLang="tr-TR" sz="800">
              <a:solidFill>
                <a:srgbClr val="FF3300"/>
              </a:solidFill>
              <a:latin typeface="Arial" pitchFamily="34" charset="0"/>
            </a:endParaRPr>
          </a:p>
          <a:p>
            <a:pPr algn="ctr">
              <a:spcBef>
                <a:spcPct val="0"/>
              </a:spcBef>
              <a:buClrTx/>
              <a:buSzTx/>
              <a:buFontTx/>
              <a:buNone/>
            </a:pPr>
            <a:endParaRPr lang="tr-TR" altLang="tr-TR" sz="2800">
              <a:solidFill>
                <a:srgbClr val="0000FF"/>
              </a:solidFill>
              <a:latin typeface="Comic Sans MS" pitchFamily="66" charset="0"/>
              <a:cs typeface="Arial" pitchFamily="34" charset="0"/>
            </a:endParaRPr>
          </a:p>
          <a:p>
            <a:pPr algn="ctr">
              <a:spcBef>
                <a:spcPct val="0"/>
              </a:spcBef>
              <a:buClrTx/>
              <a:buSzTx/>
              <a:buFontTx/>
              <a:buNone/>
            </a:pPr>
            <a:endParaRPr lang="tr-TR" altLang="tr-TR" sz="2800">
              <a:solidFill>
                <a:srgbClr val="0000FF"/>
              </a:solidFill>
              <a:latin typeface="Comic Sans MS" pitchFamily="66" charset="0"/>
              <a:cs typeface="Arial" pitchFamily="34" charset="0"/>
            </a:endParaRPr>
          </a:p>
          <a:p>
            <a:pPr algn="ctr">
              <a:spcBef>
                <a:spcPct val="0"/>
              </a:spcBef>
              <a:buClrTx/>
              <a:buSzTx/>
              <a:buFontTx/>
              <a:buNone/>
            </a:pPr>
            <a:endParaRPr lang="tr-TR" altLang="tr-TR" sz="2800">
              <a:solidFill>
                <a:srgbClr val="0000FF"/>
              </a:solidFill>
              <a:latin typeface="Comic Sans MS" pitchFamily="66" charset="0"/>
              <a:cs typeface="Arial" pitchFamily="34" charset="0"/>
            </a:endParaRPr>
          </a:p>
          <a:p>
            <a:pPr algn="ctr">
              <a:spcBef>
                <a:spcPct val="0"/>
              </a:spcBef>
              <a:buClrTx/>
              <a:buSzTx/>
              <a:buFontTx/>
              <a:buNone/>
            </a:pPr>
            <a:endParaRPr lang="tr-TR" altLang="tr-TR" sz="2800">
              <a:solidFill>
                <a:srgbClr val="0000FF"/>
              </a:solidFill>
              <a:latin typeface="Comic Sans MS" pitchFamily="66" charset="0"/>
              <a:cs typeface="Arial" pitchFamily="34" charset="0"/>
            </a:endParaRPr>
          </a:p>
          <a:p>
            <a:pPr algn="ctr">
              <a:spcBef>
                <a:spcPct val="0"/>
              </a:spcBef>
              <a:buClrTx/>
              <a:buSzTx/>
              <a:buFontTx/>
              <a:buNone/>
            </a:pPr>
            <a:r>
              <a:rPr lang="tr-TR" altLang="tr-TR" sz="2800">
                <a:solidFill>
                  <a:srgbClr val="0000FF"/>
                </a:solidFill>
                <a:latin typeface="Comic Sans MS" pitchFamily="66" charset="0"/>
                <a:cs typeface="Arial" pitchFamily="34" charset="0"/>
              </a:rPr>
              <a:t>Kısa farların yandığını bildiren g</a:t>
            </a:r>
            <a:r>
              <a:rPr lang="tr-TR" altLang="tr-TR" sz="2800">
                <a:solidFill>
                  <a:srgbClr val="0000FF"/>
                </a:solidFill>
                <a:latin typeface="Arial" pitchFamily="34" charset="0"/>
                <a:cs typeface="Arial" pitchFamily="34" charset="0"/>
              </a:rPr>
              <a:t>ö</a:t>
            </a:r>
            <a:r>
              <a:rPr lang="tr-TR" altLang="tr-TR" sz="2800">
                <a:solidFill>
                  <a:srgbClr val="0000FF"/>
                </a:solidFill>
                <a:latin typeface="Comic Sans MS" pitchFamily="66" charset="0"/>
                <a:cs typeface="Arial" pitchFamily="34" charset="0"/>
              </a:rPr>
              <a:t>stergedir.</a:t>
            </a:r>
            <a:endParaRPr lang="tr-TR" altLang="tr-TR" sz="2800">
              <a:solidFill>
                <a:srgbClr val="0000FF"/>
              </a:solidFill>
              <a:latin typeface="Arial" pitchFamily="34" charset="0"/>
            </a:endParaRPr>
          </a:p>
          <a:p>
            <a:pPr algn="ctr">
              <a:spcBef>
                <a:spcPct val="0"/>
              </a:spcBef>
              <a:buClrTx/>
              <a:buSzTx/>
              <a:buFontTx/>
              <a:buNone/>
            </a:pPr>
            <a:r>
              <a:rPr lang="tr-TR" altLang="tr-TR" sz="2800">
                <a:solidFill>
                  <a:srgbClr val="0000FF"/>
                </a:solidFill>
                <a:latin typeface="Comic Sans MS" pitchFamily="66" charset="0"/>
                <a:cs typeface="Arial" pitchFamily="34" charset="0"/>
              </a:rPr>
              <a:t>Ara</a:t>
            </a:r>
            <a:r>
              <a:rPr lang="tr-TR" altLang="tr-TR" sz="2800">
                <a:solidFill>
                  <a:srgbClr val="0000FF"/>
                </a:solidFill>
                <a:latin typeface="Arial" pitchFamily="34" charset="0"/>
                <a:cs typeface="Arial" pitchFamily="34" charset="0"/>
              </a:rPr>
              <a:t>ç</a:t>
            </a:r>
            <a:r>
              <a:rPr lang="tr-TR" altLang="tr-TR" sz="2800">
                <a:solidFill>
                  <a:srgbClr val="0000FF"/>
                </a:solidFill>
                <a:latin typeface="Comic Sans MS" pitchFamily="66" charset="0"/>
                <a:cs typeface="Arial" pitchFamily="34" charset="0"/>
              </a:rPr>
              <a:t>ta kısa farlar 25 metreyi aydınlatır.</a:t>
            </a:r>
            <a:endParaRPr lang="tr-TR" altLang="tr-TR" sz="2800">
              <a:solidFill>
                <a:srgbClr val="0000FF"/>
              </a:solidFill>
              <a:latin typeface="Arial" pitchFamily="34" charset="0"/>
            </a:endParaRPr>
          </a:p>
          <a:p>
            <a:pPr algn="ctr">
              <a:spcBef>
                <a:spcPct val="0"/>
              </a:spcBef>
              <a:buClrTx/>
              <a:buSzTx/>
              <a:buFontTx/>
              <a:buNone/>
            </a:pPr>
            <a:r>
              <a:rPr lang="tr-TR" altLang="tr-TR" sz="2800">
                <a:solidFill>
                  <a:srgbClr val="0000FF"/>
                </a:solidFill>
                <a:latin typeface="Comic Sans MS" pitchFamily="66" charset="0"/>
                <a:cs typeface="Arial" pitchFamily="34" charset="0"/>
              </a:rPr>
              <a:t>Kısa farlar yakıldığında g</a:t>
            </a:r>
            <a:r>
              <a:rPr lang="tr-TR" altLang="tr-TR" sz="2800">
                <a:solidFill>
                  <a:srgbClr val="0000FF"/>
                </a:solidFill>
                <a:latin typeface="Arial" pitchFamily="34" charset="0"/>
                <a:cs typeface="Arial" pitchFamily="34" charset="0"/>
              </a:rPr>
              <a:t>ö</a:t>
            </a:r>
            <a:r>
              <a:rPr lang="tr-TR" altLang="tr-TR" sz="2800">
                <a:solidFill>
                  <a:srgbClr val="0000FF"/>
                </a:solidFill>
                <a:latin typeface="Comic Sans MS" pitchFamily="66" charset="0"/>
                <a:cs typeface="Arial" pitchFamily="34" charset="0"/>
              </a:rPr>
              <a:t>sterge panelinde </a:t>
            </a:r>
            <a:r>
              <a:rPr lang="tr-TR" altLang="tr-TR" sz="2800">
                <a:solidFill>
                  <a:schemeClr val="bg1"/>
                </a:solidFill>
                <a:latin typeface="Comic Sans MS" pitchFamily="66" charset="0"/>
                <a:cs typeface="Arial" pitchFamily="34" charset="0"/>
              </a:rPr>
              <a:t>yeşil renk lamba yanar</a:t>
            </a:r>
            <a:r>
              <a:rPr lang="tr-TR" altLang="tr-TR" sz="900">
                <a:solidFill>
                  <a:schemeClr val="bg1"/>
                </a:solidFill>
                <a:latin typeface="Comic Sans MS" pitchFamily="66" charset="0"/>
                <a:cs typeface="Arial" pitchFamily="34" charset="0"/>
              </a:rPr>
              <a:t>.</a:t>
            </a:r>
            <a:endParaRPr lang="tr-TR" altLang="tr-TR" sz="4900">
              <a:solidFill>
                <a:schemeClr val="bg1"/>
              </a:solidFill>
              <a:latin typeface="Comic Sans MS" pitchFamily="66" charset="0"/>
              <a:cs typeface="Arial" pitchFamily="34" charset="0"/>
            </a:endParaRPr>
          </a:p>
        </p:txBody>
      </p:sp>
      <p:pic>
        <p:nvPicPr>
          <p:cNvPr id="90115" name="Picture 2" descr="http://atakansurucukursu.com/wp-content/uploads/2012/11/K%C4%B1sa-farlar.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188" y="2205038"/>
            <a:ext cx="7632700"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0" y="549275"/>
            <a:ext cx="9144000"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900" b="0">
                <a:solidFill>
                  <a:srgbClr val="444444"/>
                </a:solidFill>
                <a:latin typeface="Comic Sans MS" pitchFamily="66" charset="0"/>
                <a:cs typeface="Arial" pitchFamily="34" charset="0"/>
              </a:rPr>
              <a:t>  </a:t>
            </a:r>
            <a:endParaRPr lang="tr-TR" altLang="tr-TR" sz="800">
              <a:latin typeface="Arial" pitchFamily="34" charset="0"/>
            </a:endParaRPr>
          </a:p>
          <a:p>
            <a:pPr algn="ctr">
              <a:spcBef>
                <a:spcPct val="0"/>
              </a:spcBef>
              <a:buClrTx/>
              <a:buSzTx/>
              <a:buFontTx/>
              <a:buNone/>
            </a:pPr>
            <a:r>
              <a:rPr lang="tr-TR" altLang="tr-TR" sz="3200">
                <a:solidFill>
                  <a:srgbClr val="0000FF"/>
                </a:solidFill>
                <a:latin typeface="Comic Sans MS" pitchFamily="66" charset="0"/>
                <a:cs typeface="Arial" pitchFamily="34" charset="0"/>
              </a:rPr>
              <a:t>Uzun farların yandığını bildiren g</a:t>
            </a:r>
            <a:r>
              <a:rPr lang="tr-TR" altLang="tr-TR" sz="3200">
                <a:solidFill>
                  <a:srgbClr val="0000FF"/>
                </a:solidFill>
                <a:latin typeface="Arial" pitchFamily="34" charset="0"/>
                <a:cs typeface="Arial" pitchFamily="34" charset="0"/>
              </a:rPr>
              <a:t>ö</a:t>
            </a:r>
            <a:r>
              <a:rPr lang="tr-TR" altLang="tr-TR" sz="3200">
                <a:solidFill>
                  <a:srgbClr val="0000FF"/>
                </a:solidFill>
                <a:latin typeface="Comic Sans MS" pitchFamily="66" charset="0"/>
                <a:cs typeface="Arial" pitchFamily="34" charset="0"/>
              </a:rPr>
              <a:t>stergedir.</a:t>
            </a:r>
            <a:endParaRPr lang="tr-TR" altLang="tr-TR" sz="3200">
              <a:solidFill>
                <a:srgbClr val="0000FF"/>
              </a:solidFill>
              <a:latin typeface="Arial" pitchFamily="34" charset="0"/>
            </a:endParaRPr>
          </a:p>
          <a:p>
            <a:pPr algn="ctr">
              <a:spcBef>
                <a:spcPct val="0"/>
              </a:spcBef>
              <a:buClrTx/>
              <a:buSzTx/>
              <a:buFontTx/>
              <a:buNone/>
            </a:pPr>
            <a:r>
              <a:rPr lang="tr-TR" altLang="tr-TR" sz="3200">
                <a:solidFill>
                  <a:srgbClr val="0000FF"/>
                </a:solidFill>
                <a:latin typeface="Comic Sans MS" pitchFamily="66" charset="0"/>
                <a:cs typeface="Arial" pitchFamily="34" charset="0"/>
              </a:rPr>
              <a:t>Ara</a:t>
            </a:r>
            <a:r>
              <a:rPr lang="tr-TR" altLang="tr-TR" sz="3200">
                <a:solidFill>
                  <a:srgbClr val="0000FF"/>
                </a:solidFill>
                <a:latin typeface="Arial" pitchFamily="34" charset="0"/>
                <a:cs typeface="Arial" pitchFamily="34" charset="0"/>
              </a:rPr>
              <a:t>ç</a:t>
            </a:r>
            <a:r>
              <a:rPr lang="tr-TR" altLang="tr-TR" sz="3200">
                <a:solidFill>
                  <a:srgbClr val="0000FF"/>
                </a:solidFill>
                <a:latin typeface="Comic Sans MS" pitchFamily="66" charset="0"/>
                <a:cs typeface="Arial" pitchFamily="34" charset="0"/>
              </a:rPr>
              <a:t>ta uzun farlar 100 metreyi aydınlatır.</a:t>
            </a:r>
            <a:endParaRPr lang="tr-TR" altLang="tr-TR" sz="3200">
              <a:solidFill>
                <a:srgbClr val="0000FF"/>
              </a:solidFill>
              <a:latin typeface="Arial" pitchFamily="34" charset="0"/>
            </a:endParaRPr>
          </a:p>
          <a:p>
            <a:pPr algn="ctr">
              <a:spcBef>
                <a:spcPct val="0"/>
              </a:spcBef>
              <a:buClrTx/>
              <a:buSzTx/>
              <a:buFontTx/>
              <a:buNone/>
            </a:pPr>
            <a:r>
              <a:rPr lang="tr-TR" altLang="tr-TR" sz="3200">
                <a:solidFill>
                  <a:srgbClr val="0000FF"/>
                </a:solidFill>
                <a:latin typeface="Comic Sans MS" pitchFamily="66" charset="0"/>
                <a:cs typeface="Arial" pitchFamily="34" charset="0"/>
              </a:rPr>
              <a:t>Uzun farlar yakıldığında g</a:t>
            </a:r>
            <a:r>
              <a:rPr lang="tr-TR" altLang="tr-TR" sz="3200">
                <a:solidFill>
                  <a:srgbClr val="0000FF"/>
                </a:solidFill>
                <a:latin typeface="Arial" pitchFamily="34" charset="0"/>
                <a:cs typeface="Arial" pitchFamily="34" charset="0"/>
              </a:rPr>
              <a:t>ö</a:t>
            </a:r>
            <a:r>
              <a:rPr lang="tr-TR" altLang="tr-TR" sz="3200">
                <a:solidFill>
                  <a:srgbClr val="0000FF"/>
                </a:solidFill>
                <a:latin typeface="Comic Sans MS" pitchFamily="66" charset="0"/>
                <a:cs typeface="Arial" pitchFamily="34" charset="0"/>
              </a:rPr>
              <a:t>sterge panelinde mavi renk lamba yanar</a:t>
            </a:r>
          </a:p>
        </p:txBody>
      </p:sp>
      <p:pic>
        <p:nvPicPr>
          <p:cNvPr id="91139" name="Picture 2" descr="http://atakansurucukursu.com/wp-content/uploads/2012/11/Uzun-farlar.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288" y="2636838"/>
            <a:ext cx="82804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0" y="1282700"/>
            <a:ext cx="9144000" cy="5170488"/>
          </a:xfrm>
          <a:prstGeom prst="rect">
            <a:avLst/>
          </a:prstGeom>
          <a:solidFill>
            <a:schemeClr val="bg2">
              <a:alpha val="87057"/>
            </a:schemeClr>
          </a:solidFill>
          <a:ln>
            <a:noFill/>
          </a:ln>
          <a:extLs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3000">
                <a:latin typeface="Arial" pitchFamily="34" charset="0"/>
              </a:rPr>
              <a:t>** FARLARDA YAPILAN AYARLARA : </a:t>
            </a:r>
          </a:p>
          <a:p>
            <a:pPr eaLnBrk="1" hangingPunct="1">
              <a:spcBef>
                <a:spcPct val="0"/>
              </a:spcBef>
              <a:buClrTx/>
              <a:buSzTx/>
              <a:buFontTx/>
              <a:buNone/>
            </a:pPr>
            <a:r>
              <a:rPr lang="tr-TR" altLang="tr-TR" sz="3000">
                <a:latin typeface="Arial" pitchFamily="34" charset="0"/>
              </a:rPr>
              <a:t>FAR AYARI DENİR</a:t>
            </a:r>
          </a:p>
          <a:p>
            <a:pPr eaLnBrk="1" hangingPunct="1">
              <a:spcBef>
                <a:spcPct val="0"/>
              </a:spcBef>
              <a:buClrTx/>
              <a:buSzTx/>
              <a:buFontTx/>
              <a:buNone/>
            </a:pPr>
            <a:r>
              <a:rPr lang="tr-TR" altLang="tr-TR" sz="3000">
                <a:latin typeface="Arial" pitchFamily="34" charset="0"/>
              </a:rPr>
              <a:t>** KISA FARLAR 25M UZUN FARLAR 100MT GÖSTERİR.</a:t>
            </a:r>
          </a:p>
          <a:p>
            <a:pPr eaLnBrk="1" hangingPunct="1">
              <a:spcBef>
                <a:spcPct val="0"/>
              </a:spcBef>
              <a:buClrTx/>
              <a:buSzTx/>
              <a:buFontTx/>
              <a:buNone/>
            </a:pPr>
            <a:r>
              <a:rPr lang="tr-TR" altLang="tr-TR" sz="3000">
                <a:latin typeface="Arial" pitchFamily="34" charset="0"/>
              </a:rPr>
              <a:t>**KISA FARLAR </a:t>
            </a:r>
            <a:r>
              <a:rPr lang="tr-TR" altLang="tr-TR" sz="3000">
                <a:solidFill>
                  <a:srgbClr val="000000"/>
                </a:solidFill>
                <a:latin typeface="Arial" pitchFamily="34" charset="0"/>
              </a:rPr>
              <a:t>YEŞİL</a:t>
            </a:r>
            <a:r>
              <a:rPr lang="tr-TR" altLang="tr-TR" sz="3000">
                <a:solidFill>
                  <a:schemeClr val="accent1"/>
                </a:solidFill>
                <a:latin typeface="Arial" pitchFamily="34" charset="0"/>
              </a:rPr>
              <a:t> </a:t>
            </a:r>
            <a:r>
              <a:rPr lang="tr-TR" altLang="tr-TR" sz="3000">
                <a:latin typeface="Arial" pitchFamily="34" charset="0"/>
              </a:rPr>
              <a:t>UZUN FARLAR </a:t>
            </a:r>
            <a:r>
              <a:rPr lang="tr-TR" altLang="tr-TR" sz="3000">
                <a:solidFill>
                  <a:srgbClr val="0000FF"/>
                </a:solidFill>
                <a:latin typeface="Arial" pitchFamily="34" charset="0"/>
              </a:rPr>
              <a:t>MAVİ </a:t>
            </a:r>
            <a:r>
              <a:rPr lang="tr-TR" altLang="tr-TR" sz="3000">
                <a:latin typeface="Arial" pitchFamily="34" charset="0"/>
              </a:rPr>
              <a:t>RENKLE GÖSTERİR</a:t>
            </a:r>
          </a:p>
          <a:p>
            <a:pPr eaLnBrk="1" hangingPunct="1">
              <a:spcBef>
                <a:spcPct val="0"/>
              </a:spcBef>
              <a:buClrTx/>
              <a:buSzTx/>
              <a:buFontTx/>
              <a:buNone/>
            </a:pPr>
            <a:r>
              <a:rPr lang="tr-TR" altLang="tr-TR" sz="3000">
                <a:latin typeface="Arial" pitchFamily="34" charset="0"/>
              </a:rPr>
              <a:t>**SİNYAL LAMBASI SIK YANIP SÖNÜYORSA</a:t>
            </a:r>
          </a:p>
          <a:p>
            <a:pPr eaLnBrk="1" hangingPunct="1">
              <a:spcBef>
                <a:spcPct val="0"/>
              </a:spcBef>
              <a:buClrTx/>
              <a:buSzTx/>
              <a:buFontTx/>
              <a:buNone/>
            </a:pPr>
            <a:r>
              <a:rPr lang="tr-TR" altLang="tr-TR" sz="3000">
                <a:latin typeface="Arial" pitchFamily="34" charset="0"/>
              </a:rPr>
              <a:t>LAMBALARIN BİRİ YANMIYORDUR..</a:t>
            </a:r>
          </a:p>
          <a:p>
            <a:pPr eaLnBrk="1" hangingPunct="1">
              <a:spcBef>
                <a:spcPct val="0"/>
              </a:spcBef>
              <a:buClrTx/>
              <a:buSzTx/>
              <a:buFontTx/>
              <a:buNone/>
            </a:pPr>
            <a:r>
              <a:rPr lang="tr-TR" altLang="tr-TR" sz="3000">
                <a:latin typeface="Arial" pitchFamily="34" charset="0"/>
              </a:rPr>
              <a:t>**SİGORTA ATTIĞI ZAMAN MUTLAKA </a:t>
            </a:r>
            <a:r>
              <a:rPr lang="tr-TR" altLang="tr-TR" sz="3000">
                <a:solidFill>
                  <a:srgbClr val="FF0000"/>
                </a:solidFill>
                <a:latin typeface="Arial" pitchFamily="34" charset="0"/>
              </a:rPr>
              <a:t>AYNI AMPER</a:t>
            </a:r>
            <a:r>
              <a:rPr lang="tr-TR" altLang="tr-TR" sz="3000">
                <a:latin typeface="Arial" pitchFamily="34" charset="0"/>
              </a:rPr>
              <a:t> SİGORTA İLE</a:t>
            </a:r>
          </a:p>
          <a:p>
            <a:pPr eaLnBrk="1" hangingPunct="1">
              <a:spcBef>
                <a:spcPct val="0"/>
              </a:spcBef>
              <a:buClrTx/>
              <a:buSzTx/>
              <a:buFontTx/>
              <a:buNone/>
            </a:pPr>
            <a:r>
              <a:rPr lang="tr-TR" altLang="tr-TR" sz="3000">
                <a:latin typeface="Arial" pitchFamily="34" charset="0"/>
              </a:rPr>
              <a:t>DEĞİŞMELİDİR….!!!!!!! </a:t>
            </a:r>
          </a:p>
        </p:txBody>
      </p:sp>
    </p:spTree>
  </p:cSld>
  <p:clrMapOvr>
    <a:masterClrMapping/>
  </p:clrMapOvr>
  <p:transition spd="med">
    <p:wheel spokes="8"/>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2 Dikdörtgen"/>
          <p:cNvSpPr>
            <a:spLocks noChangeArrowheads="1"/>
          </p:cNvSpPr>
          <p:nvPr/>
        </p:nvSpPr>
        <p:spPr bwMode="auto">
          <a:xfrm rot="10800000" flipV="1">
            <a:off x="1331913" y="4421188"/>
            <a:ext cx="7488237"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1800">
                <a:latin typeface="Arial" pitchFamily="34" charset="0"/>
              </a:rPr>
              <a:t> </a:t>
            </a:r>
            <a:r>
              <a:rPr lang="tr-TR" altLang="tr-TR" sz="2000" b="0">
                <a:latin typeface="Arial" pitchFamily="34" charset="0"/>
              </a:rPr>
              <a:t>Aracın arkasındaki </a:t>
            </a:r>
            <a:r>
              <a:rPr lang="tr-TR" altLang="tr-TR" sz="2000" u="sng">
                <a:solidFill>
                  <a:srgbClr val="FF3300"/>
                </a:solidFill>
                <a:latin typeface="Arial" pitchFamily="34" charset="0"/>
              </a:rPr>
              <a:t>kırmızı</a:t>
            </a:r>
            <a:r>
              <a:rPr lang="tr-TR" altLang="tr-TR" sz="2000" b="0">
                <a:solidFill>
                  <a:srgbClr val="FF3300"/>
                </a:solidFill>
                <a:latin typeface="Arial" pitchFamily="34" charset="0"/>
              </a:rPr>
              <a:t> </a:t>
            </a:r>
            <a:r>
              <a:rPr lang="tr-TR" altLang="tr-TR" sz="2000" b="0">
                <a:latin typeface="Arial" pitchFamily="34" charset="0"/>
              </a:rPr>
              <a:t>lambaların yanması diğer sürücülere araçta </a:t>
            </a:r>
            <a:r>
              <a:rPr lang="tr-TR" altLang="tr-TR" sz="2000">
                <a:latin typeface="Arial" pitchFamily="34" charset="0"/>
              </a:rPr>
              <a:t>frenleme</a:t>
            </a:r>
            <a:r>
              <a:rPr lang="tr-TR" altLang="tr-TR" sz="2000" b="0">
                <a:latin typeface="Arial" pitchFamily="34" charset="0"/>
              </a:rPr>
              <a:t> yapıldığını bildirir.</a:t>
            </a:r>
          </a:p>
          <a:p>
            <a:pPr algn="ctr" eaLnBrk="1" hangingPunct="1">
              <a:spcBef>
                <a:spcPct val="0"/>
              </a:spcBef>
              <a:buClrTx/>
              <a:buSzTx/>
              <a:buFontTx/>
              <a:buNone/>
            </a:pPr>
            <a:r>
              <a:rPr lang="tr-TR" altLang="tr-TR" sz="2000" b="0">
                <a:latin typeface="Arial" pitchFamily="34" charset="0"/>
              </a:rPr>
              <a:t>Fren pedalına basıldığında fren lambalarından biri yanmıyorsa yanmayan lambanın ampulü arızalanmıştır.</a:t>
            </a:r>
          </a:p>
          <a:p>
            <a:pPr algn="ctr" eaLnBrk="1" hangingPunct="1">
              <a:spcBef>
                <a:spcPct val="0"/>
              </a:spcBef>
              <a:buClrTx/>
              <a:buSzTx/>
              <a:buFontTx/>
              <a:buNone/>
            </a:pPr>
            <a:r>
              <a:rPr lang="tr-TR" altLang="tr-TR" sz="2000" b="0">
                <a:latin typeface="Arial" pitchFamily="34" charset="0"/>
              </a:rPr>
              <a:t>Fren müşirinin arızalı olması fren lambalarının yanmamasına sebep olabilir.</a:t>
            </a:r>
          </a:p>
        </p:txBody>
      </p:sp>
      <p:sp>
        <p:nvSpPr>
          <p:cNvPr id="93187" name="Rectangle 3"/>
          <p:cNvSpPr>
            <a:spLocks noChangeArrowheads="1"/>
          </p:cNvSpPr>
          <p:nvPr/>
        </p:nvSpPr>
        <p:spPr bwMode="auto">
          <a:xfrm>
            <a:off x="1835150" y="34925"/>
            <a:ext cx="5040313" cy="1169988"/>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2800">
                <a:solidFill>
                  <a:srgbClr val="333333"/>
                </a:solidFill>
                <a:latin typeface="inherit"/>
              </a:rPr>
              <a:t>FREN LAMBASI</a:t>
            </a:r>
            <a:r>
              <a:rPr lang="tr-TR" altLang="tr-TR" sz="2800">
                <a:solidFill>
                  <a:srgbClr val="777777"/>
                </a:solidFill>
                <a:latin typeface="inherit"/>
                <a:hlinkClick r:id="rId2" tooltip="Fren lambası"/>
              </a:rPr>
              <a:t>  </a:t>
            </a:r>
            <a:r>
              <a:rPr lang="tr-TR" altLang="tr-TR" sz="4800">
                <a:latin typeface="Arial" pitchFamily="34" charset="0"/>
              </a:rPr>
              <a:t/>
            </a:r>
            <a:br>
              <a:rPr lang="tr-TR" altLang="tr-TR" sz="4800">
                <a:latin typeface="Arial" pitchFamily="34" charset="0"/>
              </a:rPr>
            </a:br>
            <a:endParaRPr lang="tr-TR" altLang="tr-TR" sz="4800">
              <a:solidFill>
                <a:srgbClr val="777777"/>
              </a:solidFill>
              <a:latin typeface="inherit"/>
            </a:endParaRPr>
          </a:p>
        </p:txBody>
      </p:sp>
      <p:pic>
        <p:nvPicPr>
          <p:cNvPr id="93188" name="Picture 4" descr="http://atakansurucukursu.com/wp-content/uploads/2012/11/Fren-lambas%C4%B1.png">
            <a:hlinkClick r:id="rId2" tooltip="Fren lambası"/>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549275"/>
            <a:ext cx="8964613" cy="388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282575"/>
            <a:ext cx="9144000" cy="1970088"/>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3200">
                <a:solidFill>
                  <a:srgbClr val="333333"/>
                </a:solidFill>
                <a:latin typeface="inherit"/>
                <a:cs typeface="Arial" pitchFamily="34" charset="0"/>
              </a:rPr>
              <a:t>GERİ VİTES LAMBASI</a:t>
            </a:r>
            <a:r>
              <a:rPr lang="tr-TR" altLang="tr-TR" sz="3200">
                <a:solidFill>
                  <a:srgbClr val="777777"/>
                </a:solidFill>
                <a:latin typeface="inherit"/>
                <a:cs typeface="Arial" pitchFamily="34" charset="0"/>
                <a:hlinkClick r:id="rId2" tooltip="Geri vites lambası"/>
              </a:rPr>
              <a:t>  </a:t>
            </a:r>
            <a:endParaRPr lang="tr-TR" altLang="tr-TR" sz="3200">
              <a:latin typeface="Arial" pitchFamily="34" charset="0"/>
            </a:endParaRPr>
          </a:p>
          <a:p>
            <a:pPr algn="ctr">
              <a:spcBef>
                <a:spcPct val="0"/>
              </a:spcBef>
              <a:buClrTx/>
              <a:buSzTx/>
              <a:buFontTx/>
              <a:buNone/>
            </a:pPr>
            <a:r>
              <a:rPr lang="tr-TR" altLang="tr-TR" sz="2400" b="0">
                <a:solidFill>
                  <a:srgbClr val="444444"/>
                </a:solidFill>
                <a:latin typeface="Comic Sans MS" pitchFamily="66" charset="0"/>
                <a:cs typeface="Arial" pitchFamily="34" charset="0"/>
              </a:rPr>
              <a:t>Aracın arkasında yanmakta olan</a:t>
            </a:r>
            <a:r>
              <a:rPr lang="tr-TR" altLang="tr-TR" sz="2400" b="0">
                <a:solidFill>
                  <a:srgbClr val="444444"/>
                </a:solidFill>
                <a:latin typeface="Arial" pitchFamily="34" charset="0"/>
                <a:cs typeface="Arial" pitchFamily="34" charset="0"/>
              </a:rPr>
              <a:t> </a:t>
            </a:r>
            <a:r>
              <a:rPr lang="tr-TR" altLang="tr-TR" sz="2400" u="sng">
                <a:solidFill>
                  <a:srgbClr val="333333"/>
                </a:solidFill>
                <a:latin typeface="inherit"/>
                <a:cs typeface="Arial" pitchFamily="34" charset="0"/>
              </a:rPr>
              <a:t>beyaz</a:t>
            </a:r>
            <a:r>
              <a:rPr lang="tr-TR" altLang="tr-TR" sz="2400" b="0">
                <a:solidFill>
                  <a:srgbClr val="444444"/>
                </a:solidFill>
                <a:latin typeface="Arial" pitchFamily="34" charset="0"/>
                <a:cs typeface="Arial" pitchFamily="34" charset="0"/>
              </a:rPr>
              <a:t> </a:t>
            </a:r>
            <a:r>
              <a:rPr lang="tr-TR" altLang="tr-TR" sz="2400" b="0">
                <a:solidFill>
                  <a:srgbClr val="444444"/>
                </a:solidFill>
                <a:latin typeface="Comic Sans MS" pitchFamily="66" charset="0"/>
                <a:cs typeface="Arial" pitchFamily="34" charset="0"/>
              </a:rPr>
              <a:t>lambalar diğer s</a:t>
            </a:r>
            <a:r>
              <a:rPr lang="tr-TR" altLang="tr-TR" sz="2400" b="0">
                <a:solidFill>
                  <a:srgbClr val="444444"/>
                </a:solidFill>
                <a:latin typeface="Arial" pitchFamily="34" charset="0"/>
                <a:cs typeface="Arial" pitchFamily="34" charset="0"/>
              </a:rPr>
              <a:t>ü</a:t>
            </a:r>
            <a:r>
              <a:rPr lang="tr-TR" altLang="tr-TR" sz="2400" b="0">
                <a:solidFill>
                  <a:srgbClr val="444444"/>
                </a:solidFill>
                <a:latin typeface="Comic Sans MS" pitchFamily="66" charset="0"/>
                <a:cs typeface="Arial" pitchFamily="34" charset="0"/>
              </a:rPr>
              <a:t>r</a:t>
            </a:r>
            <a:r>
              <a:rPr lang="tr-TR" altLang="tr-TR" sz="2400" b="0">
                <a:solidFill>
                  <a:srgbClr val="444444"/>
                </a:solidFill>
                <a:latin typeface="Arial" pitchFamily="34" charset="0"/>
                <a:cs typeface="Arial" pitchFamily="34" charset="0"/>
              </a:rPr>
              <a:t>ü</a:t>
            </a:r>
            <a:r>
              <a:rPr lang="tr-TR" altLang="tr-TR" sz="2400" b="0">
                <a:solidFill>
                  <a:srgbClr val="444444"/>
                </a:solidFill>
                <a:latin typeface="Comic Sans MS" pitchFamily="66" charset="0"/>
                <a:cs typeface="Arial" pitchFamily="34" charset="0"/>
              </a:rPr>
              <a:t>c</a:t>
            </a:r>
            <a:r>
              <a:rPr lang="tr-TR" altLang="tr-TR" sz="2400" b="0">
                <a:solidFill>
                  <a:srgbClr val="444444"/>
                </a:solidFill>
                <a:latin typeface="Arial" pitchFamily="34" charset="0"/>
                <a:cs typeface="Arial" pitchFamily="34" charset="0"/>
              </a:rPr>
              <a:t>ü</a:t>
            </a:r>
            <a:r>
              <a:rPr lang="tr-TR" altLang="tr-TR" sz="2400" b="0">
                <a:solidFill>
                  <a:srgbClr val="444444"/>
                </a:solidFill>
                <a:latin typeface="Comic Sans MS" pitchFamily="66" charset="0"/>
                <a:cs typeface="Arial" pitchFamily="34" charset="0"/>
              </a:rPr>
              <a:t>lere </a:t>
            </a:r>
            <a:r>
              <a:rPr lang="tr-TR" altLang="tr-TR" sz="2400" b="0">
                <a:solidFill>
                  <a:srgbClr val="444444"/>
                </a:solidFill>
                <a:latin typeface="Arial" pitchFamily="34" charset="0"/>
                <a:cs typeface="Arial" pitchFamily="34" charset="0"/>
              </a:rPr>
              <a:t>ö</a:t>
            </a:r>
            <a:r>
              <a:rPr lang="tr-TR" altLang="tr-TR" sz="2400" b="0">
                <a:solidFill>
                  <a:srgbClr val="444444"/>
                </a:solidFill>
                <a:latin typeface="Comic Sans MS" pitchFamily="66" charset="0"/>
                <a:cs typeface="Arial" pitchFamily="34" charset="0"/>
              </a:rPr>
              <a:t>ndeki aracın</a:t>
            </a:r>
            <a:r>
              <a:rPr lang="tr-TR" altLang="tr-TR" sz="2400" b="0">
                <a:solidFill>
                  <a:srgbClr val="444444"/>
                </a:solidFill>
                <a:latin typeface="Arial" pitchFamily="34" charset="0"/>
                <a:cs typeface="Arial" pitchFamily="34" charset="0"/>
              </a:rPr>
              <a:t> </a:t>
            </a:r>
            <a:r>
              <a:rPr lang="tr-TR" altLang="tr-TR" sz="2400">
                <a:solidFill>
                  <a:srgbClr val="333333"/>
                </a:solidFill>
                <a:latin typeface="inherit"/>
                <a:cs typeface="Arial" pitchFamily="34" charset="0"/>
              </a:rPr>
              <a:t>geri vitese</a:t>
            </a:r>
            <a:r>
              <a:rPr lang="tr-TR" altLang="tr-TR" sz="2400" b="0">
                <a:solidFill>
                  <a:srgbClr val="444444"/>
                </a:solidFill>
                <a:latin typeface="Arial" pitchFamily="34" charset="0"/>
                <a:cs typeface="Arial" pitchFamily="34" charset="0"/>
              </a:rPr>
              <a:t> </a:t>
            </a:r>
            <a:r>
              <a:rPr lang="tr-TR" altLang="tr-TR" sz="2400" b="0">
                <a:solidFill>
                  <a:srgbClr val="444444"/>
                </a:solidFill>
                <a:latin typeface="Comic Sans MS" pitchFamily="66" charset="0"/>
                <a:cs typeface="Arial" pitchFamily="34" charset="0"/>
              </a:rPr>
              <a:t>takıldığını bildirir.</a:t>
            </a:r>
            <a:endParaRPr lang="tr-TR" altLang="tr-TR" sz="2400">
              <a:latin typeface="Arial" pitchFamily="34" charset="0"/>
            </a:endParaRPr>
          </a:p>
          <a:p>
            <a:pPr algn="ctr">
              <a:spcBef>
                <a:spcPct val="0"/>
              </a:spcBef>
              <a:buClrTx/>
              <a:buSzTx/>
              <a:buFontTx/>
              <a:buNone/>
            </a:pPr>
            <a:r>
              <a:rPr lang="tr-TR" altLang="tr-TR" sz="2400" b="0">
                <a:solidFill>
                  <a:srgbClr val="444444"/>
                </a:solidFill>
                <a:latin typeface="Comic Sans MS" pitchFamily="66" charset="0"/>
                <a:cs typeface="Arial" pitchFamily="34" charset="0"/>
              </a:rPr>
              <a:t>Geri vites lambalarından biri parlak diğeri s</a:t>
            </a:r>
            <a:r>
              <a:rPr lang="tr-TR" altLang="tr-TR" sz="2400" b="0">
                <a:solidFill>
                  <a:srgbClr val="444444"/>
                </a:solidFill>
                <a:latin typeface="Arial" pitchFamily="34" charset="0"/>
                <a:cs typeface="Arial" pitchFamily="34" charset="0"/>
              </a:rPr>
              <a:t>ö</a:t>
            </a:r>
            <a:r>
              <a:rPr lang="tr-TR" altLang="tr-TR" sz="2400" b="0">
                <a:solidFill>
                  <a:srgbClr val="444444"/>
                </a:solidFill>
                <a:latin typeface="Comic Sans MS" pitchFamily="66" charset="0"/>
                <a:cs typeface="Arial" pitchFamily="34" charset="0"/>
              </a:rPr>
              <a:t>n</a:t>
            </a:r>
            <a:r>
              <a:rPr lang="tr-TR" altLang="tr-TR" sz="2400" b="0">
                <a:solidFill>
                  <a:srgbClr val="444444"/>
                </a:solidFill>
                <a:latin typeface="Arial" pitchFamily="34" charset="0"/>
                <a:cs typeface="Arial" pitchFamily="34" charset="0"/>
              </a:rPr>
              <a:t>ü</a:t>
            </a:r>
            <a:r>
              <a:rPr lang="tr-TR" altLang="tr-TR" sz="2400" b="0">
                <a:solidFill>
                  <a:srgbClr val="444444"/>
                </a:solidFill>
                <a:latin typeface="Comic Sans MS" pitchFamily="66" charset="0"/>
                <a:cs typeface="Arial" pitchFamily="34" charset="0"/>
              </a:rPr>
              <a:t>k yanıyorsa lamba bağlantısında paslanma vardır</a:t>
            </a:r>
            <a:r>
              <a:rPr lang="tr-TR" altLang="tr-TR" sz="900" b="0">
                <a:solidFill>
                  <a:srgbClr val="444444"/>
                </a:solidFill>
                <a:latin typeface="Comic Sans MS" pitchFamily="66" charset="0"/>
                <a:cs typeface="Arial" pitchFamily="34" charset="0"/>
              </a:rPr>
              <a:t>.</a:t>
            </a:r>
            <a:endParaRPr lang="tr-TR" altLang="tr-TR" sz="13500">
              <a:solidFill>
                <a:srgbClr val="777777"/>
              </a:solidFill>
              <a:latin typeface="inherit"/>
              <a:cs typeface="Arial" pitchFamily="34" charset="0"/>
            </a:endParaRPr>
          </a:p>
        </p:txBody>
      </p:sp>
      <p:pic>
        <p:nvPicPr>
          <p:cNvPr id="94211" name="Picture 2" descr="http://atakansurucukursu.com/wp-content/uploads/2012/11/Geri-vites-lambas%C4%B1.png">
            <a:hlinkClick r:id="rId2" tooltip="Geri vites lambası"/>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276475"/>
            <a:ext cx="9144000"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7463" y="1052513"/>
            <a:ext cx="9144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type="none" w="sm" len="med"/>
                <a:tailEnd type="none" w="lg" len="lg"/>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spcBef>
                <a:spcPct val="0"/>
              </a:spcBef>
              <a:buClrTx/>
              <a:buSzTx/>
              <a:buFontTx/>
              <a:buNone/>
            </a:pPr>
            <a:r>
              <a:rPr lang="tr-TR" altLang="tr-TR" sz="2700">
                <a:latin typeface="Arial" pitchFamily="34" charset="0"/>
              </a:rPr>
              <a:t>ARACIMIZA RÖMORK TAKTIĞIMIZ ZAMAN ELEKTRİK </a:t>
            </a:r>
          </a:p>
          <a:p>
            <a:pPr eaLnBrk="1" hangingPunct="1">
              <a:spcBef>
                <a:spcPct val="0"/>
              </a:spcBef>
              <a:buClrTx/>
              <a:buSzTx/>
              <a:buFontTx/>
              <a:buNone/>
            </a:pPr>
            <a:r>
              <a:rPr lang="tr-TR" altLang="tr-TR" sz="2700">
                <a:latin typeface="Arial" pitchFamily="34" charset="0"/>
              </a:rPr>
              <a:t>SİSTEMİNİ PRİZE TAKMAK LAZIM DIR</a:t>
            </a:r>
          </a:p>
          <a:p>
            <a:pPr eaLnBrk="1" hangingPunct="1">
              <a:spcBef>
                <a:spcPct val="0"/>
              </a:spcBef>
              <a:buClrTx/>
              <a:buSzTx/>
              <a:buFontTx/>
              <a:buNone/>
            </a:pPr>
            <a:r>
              <a:rPr lang="tr-TR" altLang="tr-TR" sz="2700">
                <a:solidFill>
                  <a:srgbClr val="FF0000"/>
                </a:solidFill>
                <a:latin typeface="Arial" pitchFamily="34" charset="0"/>
              </a:rPr>
              <a:t>SİNYAL LAMBALARI,STOP ,PARK</a:t>
            </a:r>
            <a:r>
              <a:rPr lang="tr-TR" altLang="tr-TR" sz="2700">
                <a:latin typeface="Arial" pitchFamily="34" charset="0"/>
              </a:rPr>
              <a:t> LAMBALARI </a:t>
            </a:r>
          </a:p>
          <a:p>
            <a:pPr eaLnBrk="1" hangingPunct="1">
              <a:spcBef>
                <a:spcPct val="0"/>
              </a:spcBef>
              <a:buClrTx/>
              <a:buSzTx/>
              <a:buFontTx/>
              <a:buNone/>
            </a:pPr>
            <a:r>
              <a:rPr lang="tr-TR" altLang="tr-TR" sz="2700">
                <a:latin typeface="Arial" pitchFamily="34" charset="0"/>
              </a:rPr>
              <a:t>ÇALIŞTIRMAK ZORUNLUDUR.</a:t>
            </a:r>
          </a:p>
          <a:p>
            <a:pPr eaLnBrk="1" hangingPunct="1">
              <a:spcBef>
                <a:spcPct val="0"/>
              </a:spcBef>
              <a:buClrTx/>
              <a:buSzTx/>
              <a:buFontTx/>
              <a:buNone/>
            </a:pPr>
            <a:r>
              <a:rPr lang="tr-TR" altLang="tr-TR" sz="2700">
                <a:latin typeface="Arial" pitchFamily="34" charset="0"/>
              </a:rPr>
              <a:t>RÖMORKU BAĞLADIĞIMIZ ÇEKİ DEMİRİNE:</a:t>
            </a:r>
          </a:p>
          <a:p>
            <a:pPr eaLnBrk="1" hangingPunct="1">
              <a:spcBef>
                <a:spcPct val="0"/>
              </a:spcBef>
              <a:buClrTx/>
              <a:buSzTx/>
              <a:buFontTx/>
              <a:buNone/>
            </a:pPr>
            <a:r>
              <a:rPr lang="tr-TR" altLang="tr-TR" sz="2700">
                <a:solidFill>
                  <a:srgbClr val="FF0000"/>
                </a:solidFill>
                <a:latin typeface="Arial" pitchFamily="34" charset="0"/>
              </a:rPr>
              <a:t>GRES YAĞI</a:t>
            </a:r>
            <a:r>
              <a:rPr lang="tr-TR" altLang="tr-TR" sz="2700">
                <a:latin typeface="Arial" pitchFamily="34" charset="0"/>
              </a:rPr>
              <a:t> SÜRÜLÜR.</a:t>
            </a:r>
          </a:p>
          <a:p>
            <a:pPr eaLnBrk="1" hangingPunct="1">
              <a:spcBef>
                <a:spcPct val="0"/>
              </a:spcBef>
              <a:buClrTx/>
              <a:buSzTx/>
              <a:buFontTx/>
              <a:buNone/>
            </a:pPr>
            <a:endParaRPr lang="tr-TR" altLang="tr-TR" sz="2700">
              <a:latin typeface="Arial" pitchFamily="34" charset="0"/>
            </a:endParaRPr>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4075" y="3789363"/>
            <a:ext cx="4608513" cy="3068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2279650"/>
          <a:ext cx="8229600" cy="385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5" name="Picture 1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1188" y="1628775"/>
            <a:ext cx="2381250"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Picture 1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00788" y="1773238"/>
            <a:ext cx="2381250"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etin kutusu"/>
          <p:cNvSpPr txBox="1">
            <a:spLocks noChangeArrowheads="1"/>
          </p:cNvSpPr>
          <p:nvPr/>
        </p:nvSpPr>
        <p:spPr bwMode="auto">
          <a:xfrm>
            <a:off x="611188" y="1587500"/>
            <a:ext cx="8208962"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8000">
                <a:solidFill>
                  <a:srgbClr val="FF3300"/>
                </a:solidFill>
                <a:latin typeface="Arial" pitchFamily="34" charset="0"/>
              </a:rPr>
              <a:t>ARAÇTA BULUNAN GÖSTERGELER</a:t>
            </a:r>
          </a:p>
        </p:txBody>
      </p:sp>
    </p:spTree>
  </p:cSld>
  <p:clrMapOvr>
    <a:masterClrMapping/>
  </p:clrMapOvr>
  <p:transition spd="med">
    <p:wheel spokes="8"/>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0" y="447675"/>
            <a:ext cx="9144000" cy="2693988"/>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2500" b="0">
                <a:solidFill>
                  <a:srgbClr val="444444"/>
                </a:solidFill>
                <a:latin typeface="Arial" pitchFamily="34" charset="0"/>
                <a:cs typeface="Arial" pitchFamily="34" charset="0"/>
              </a:rPr>
              <a:t> </a:t>
            </a:r>
            <a:r>
              <a:rPr lang="tr-TR" altLang="tr-TR" sz="2500">
                <a:solidFill>
                  <a:srgbClr val="333333"/>
                </a:solidFill>
                <a:latin typeface="inherit"/>
                <a:cs typeface="Arial" pitchFamily="34" charset="0"/>
              </a:rPr>
              <a:t>Yağ G</a:t>
            </a:r>
            <a:r>
              <a:rPr lang="tr-TR" altLang="tr-TR" sz="2500">
                <a:solidFill>
                  <a:srgbClr val="333333"/>
                </a:solidFill>
                <a:latin typeface="Arial" pitchFamily="34" charset="0"/>
                <a:cs typeface="Arial" pitchFamily="34" charset="0"/>
              </a:rPr>
              <a:t>ö</a:t>
            </a:r>
            <a:r>
              <a:rPr lang="tr-TR" altLang="tr-TR" sz="2500">
                <a:solidFill>
                  <a:srgbClr val="333333"/>
                </a:solidFill>
                <a:latin typeface="inherit"/>
                <a:cs typeface="Arial" pitchFamily="34" charset="0"/>
              </a:rPr>
              <a:t>stergesi:</a:t>
            </a:r>
            <a:r>
              <a:rPr lang="tr-TR" altLang="tr-TR" sz="2500">
                <a:solidFill>
                  <a:srgbClr val="777777"/>
                </a:solidFill>
                <a:latin typeface="inherit"/>
                <a:cs typeface="Arial" pitchFamily="34" charset="0"/>
                <a:hlinkClick r:id="rId2"/>
              </a:rPr>
              <a:t>  </a:t>
            </a:r>
            <a:endParaRPr lang="tr-TR" altLang="tr-TR" sz="2500">
              <a:latin typeface="Arial" pitchFamily="34" charset="0"/>
            </a:endParaRPr>
          </a:p>
          <a:p>
            <a:pPr algn="ctr">
              <a:spcBef>
                <a:spcPct val="0"/>
              </a:spcBef>
              <a:buClrTx/>
              <a:buSzTx/>
              <a:buFontTx/>
              <a:buNone/>
            </a:pPr>
            <a:r>
              <a:rPr lang="tr-TR" altLang="tr-TR" sz="2500" b="0">
                <a:solidFill>
                  <a:srgbClr val="444444"/>
                </a:solidFill>
                <a:latin typeface="Arial" pitchFamily="34" charset="0"/>
                <a:cs typeface="Arial" pitchFamily="34" charset="0"/>
              </a:rPr>
              <a:t> </a:t>
            </a:r>
            <a:r>
              <a:rPr lang="tr-TR" altLang="tr-TR" sz="2500" b="0">
                <a:solidFill>
                  <a:srgbClr val="444444"/>
                </a:solidFill>
                <a:latin typeface="inherit"/>
                <a:cs typeface="Arial" pitchFamily="34" charset="0"/>
              </a:rPr>
              <a:t>Motor yağ basıncının </a:t>
            </a:r>
            <a:r>
              <a:rPr lang="tr-TR" altLang="tr-TR" sz="2500" b="0">
                <a:solidFill>
                  <a:srgbClr val="444444"/>
                </a:solidFill>
                <a:latin typeface="Arial" pitchFamily="34" charset="0"/>
                <a:cs typeface="Arial" pitchFamily="34" charset="0"/>
              </a:rPr>
              <a:t>ç</a:t>
            </a:r>
            <a:r>
              <a:rPr lang="tr-TR" altLang="tr-TR" sz="2500" b="0">
                <a:solidFill>
                  <a:srgbClr val="444444"/>
                </a:solidFill>
                <a:latin typeface="inherit"/>
                <a:cs typeface="Arial" pitchFamily="34" charset="0"/>
              </a:rPr>
              <a:t>ok d</a:t>
            </a:r>
            <a:r>
              <a:rPr lang="tr-TR" altLang="tr-TR" sz="2500" b="0">
                <a:solidFill>
                  <a:srgbClr val="444444"/>
                </a:solidFill>
                <a:latin typeface="Arial" pitchFamily="34" charset="0"/>
                <a:cs typeface="Arial" pitchFamily="34" charset="0"/>
              </a:rPr>
              <a:t>ü</a:t>
            </a:r>
            <a:r>
              <a:rPr lang="tr-TR" altLang="tr-TR" sz="2500" b="0">
                <a:solidFill>
                  <a:srgbClr val="444444"/>
                </a:solidFill>
                <a:latin typeface="inherit"/>
                <a:cs typeface="Arial" pitchFamily="34" charset="0"/>
              </a:rPr>
              <a:t>ş</a:t>
            </a:r>
            <a:r>
              <a:rPr lang="tr-TR" altLang="tr-TR" sz="2500" b="0">
                <a:solidFill>
                  <a:srgbClr val="444444"/>
                </a:solidFill>
                <a:latin typeface="Arial" pitchFamily="34" charset="0"/>
                <a:cs typeface="Arial" pitchFamily="34" charset="0"/>
              </a:rPr>
              <a:t>ü</a:t>
            </a:r>
            <a:r>
              <a:rPr lang="tr-TR" altLang="tr-TR" sz="2500" b="0">
                <a:solidFill>
                  <a:srgbClr val="444444"/>
                </a:solidFill>
                <a:latin typeface="inherit"/>
                <a:cs typeface="Arial" pitchFamily="34" charset="0"/>
              </a:rPr>
              <a:t>k olduğunu,</a:t>
            </a:r>
            <a:r>
              <a:rPr lang="tr-TR" altLang="tr-TR" sz="2500" b="0">
                <a:solidFill>
                  <a:srgbClr val="444444"/>
                </a:solidFill>
                <a:latin typeface="Arial" pitchFamily="34" charset="0"/>
                <a:cs typeface="Arial" pitchFamily="34" charset="0"/>
              </a:rPr>
              <a:t> </a:t>
            </a:r>
            <a:r>
              <a:rPr lang="tr-TR" altLang="tr-TR" sz="2500" b="0">
                <a:solidFill>
                  <a:srgbClr val="444444"/>
                </a:solidFill>
                <a:latin typeface="inherit"/>
                <a:cs typeface="Arial" pitchFamily="34" charset="0"/>
              </a:rPr>
              <a:t>karterde yağ kalmadığını</a:t>
            </a:r>
            <a:r>
              <a:rPr lang="tr-TR" altLang="tr-TR" sz="2500" b="0">
                <a:solidFill>
                  <a:srgbClr val="444444"/>
                </a:solidFill>
                <a:latin typeface="Arial" pitchFamily="34" charset="0"/>
                <a:cs typeface="Arial" pitchFamily="34" charset="0"/>
              </a:rPr>
              <a:t> </a:t>
            </a:r>
            <a:r>
              <a:rPr lang="tr-TR" altLang="tr-TR" sz="2500" b="0">
                <a:solidFill>
                  <a:srgbClr val="444444"/>
                </a:solidFill>
                <a:latin typeface="inherit"/>
                <a:cs typeface="Arial" pitchFamily="34" charset="0"/>
              </a:rPr>
              <a:t>bildiren g</a:t>
            </a:r>
            <a:r>
              <a:rPr lang="tr-TR" altLang="tr-TR" sz="2500" b="0">
                <a:solidFill>
                  <a:srgbClr val="444444"/>
                </a:solidFill>
                <a:latin typeface="Arial" pitchFamily="34" charset="0"/>
                <a:cs typeface="Arial" pitchFamily="34" charset="0"/>
              </a:rPr>
              <a:t>ö</a:t>
            </a:r>
            <a:r>
              <a:rPr lang="tr-TR" altLang="tr-TR" sz="2500" b="0">
                <a:solidFill>
                  <a:srgbClr val="444444"/>
                </a:solidFill>
                <a:latin typeface="inherit"/>
                <a:cs typeface="Arial" pitchFamily="34" charset="0"/>
              </a:rPr>
              <a:t>stergedir.</a:t>
            </a:r>
            <a:endParaRPr lang="tr-TR" altLang="tr-TR" sz="2500">
              <a:latin typeface="Arial" pitchFamily="34" charset="0"/>
            </a:endParaRPr>
          </a:p>
          <a:p>
            <a:pPr algn="ctr">
              <a:spcBef>
                <a:spcPct val="0"/>
              </a:spcBef>
              <a:buClrTx/>
              <a:buSzTx/>
              <a:buFontTx/>
              <a:buNone/>
            </a:pPr>
            <a:r>
              <a:rPr lang="tr-TR" altLang="tr-TR" sz="2500" b="0">
                <a:solidFill>
                  <a:srgbClr val="444444"/>
                </a:solidFill>
                <a:latin typeface="Comic Sans MS" pitchFamily="66" charset="0"/>
                <a:cs typeface="Arial" pitchFamily="34" charset="0"/>
              </a:rPr>
              <a:t>Marşa basılıp motor </a:t>
            </a:r>
            <a:r>
              <a:rPr lang="tr-TR" altLang="tr-TR" sz="2500" b="0">
                <a:solidFill>
                  <a:srgbClr val="444444"/>
                </a:solidFill>
                <a:latin typeface="Arial" pitchFamily="34" charset="0"/>
                <a:cs typeface="Arial" pitchFamily="34" charset="0"/>
              </a:rPr>
              <a:t>ç</a:t>
            </a:r>
            <a:r>
              <a:rPr lang="tr-TR" altLang="tr-TR" sz="2500" b="0">
                <a:solidFill>
                  <a:srgbClr val="444444"/>
                </a:solidFill>
                <a:latin typeface="Comic Sans MS" pitchFamily="66" charset="0"/>
                <a:cs typeface="Arial" pitchFamily="34" charset="0"/>
              </a:rPr>
              <a:t>alıştığında yağ g</a:t>
            </a:r>
            <a:r>
              <a:rPr lang="tr-TR" altLang="tr-TR" sz="2500" b="0">
                <a:solidFill>
                  <a:srgbClr val="444444"/>
                </a:solidFill>
                <a:latin typeface="Arial" pitchFamily="34" charset="0"/>
                <a:cs typeface="Arial" pitchFamily="34" charset="0"/>
              </a:rPr>
              <a:t>ö</a:t>
            </a:r>
            <a:r>
              <a:rPr lang="tr-TR" altLang="tr-TR" sz="2500" b="0">
                <a:solidFill>
                  <a:srgbClr val="444444"/>
                </a:solidFill>
                <a:latin typeface="Comic Sans MS" pitchFamily="66" charset="0"/>
                <a:cs typeface="Arial" pitchFamily="34" charset="0"/>
              </a:rPr>
              <a:t>stergesinin s</a:t>
            </a:r>
            <a:r>
              <a:rPr lang="tr-TR" altLang="tr-TR" sz="2500" b="0">
                <a:solidFill>
                  <a:srgbClr val="444444"/>
                </a:solidFill>
                <a:latin typeface="Arial" pitchFamily="34" charset="0"/>
                <a:cs typeface="Arial" pitchFamily="34" charset="0"/>
              </a:rPr>
              <a:t>ö</a:t>
            </a:r>
            <a:r>
              <a:rPr lang="tr-TR" altLang="tr-TR" sz="2500" b="0">
                <a:solidFill>
                  <a:srgbClr val="444444"/>
                </a:solidFill>
                <a:latin typeface="Comic Sans MS" pitchFamily="66" charset="0"/>
                <a:cs typeface="Arial" pitchFamily="34" charset="0"/>
              </a:rPr>
              <a:t>nmesi beklenir.</a:t>
            </a:r>
            <a:endParaRPr lang="tr-TR" altLang="tr-TR" sz="2500">
              <a:latin typeface="Arial" pitchFamily="34" charset="0"/>
            </a:endParaRPr>
          </a:p>
          <a:p>
            <a:pPr algn="ctr">
              <a:spcBef>
                <a:spcPct val="0"/>
              </a:spcBef>
              <a:buClrTx/>
              <a:buSzTx/>
              <a:buFontTx/>
              <a:buNone/>
            </a:pPr>
            <a:r>
              <a:rPr lang="tr-TR" altLang="tr-TR" sz="2500" b="0">
                <a:solidFill>
                  <a:srgbClr val="444444"/>
                </a:solidFill>
                <a:latin typeface="Comic Sans MS" pitchFamily="66" charset="0"/>
                <a:cs typeface="Arial" pitchFamily="34" charset="0"/>
              </a:rPr>
              <a:t>Eğer s</a:t>
            </a:r>
            <a:r>
              <a:rPr lang="tr-TR" altLang="tr-TR" sz="2500" b="0">
                <a:solidFill>
                  <a:srgbClr val="444444"/>
                </a:solidFill>
                <a:latin typeface="Arial" pitchFamily="34" charset="0"/>
                <a:cs typeface="Arial" pitchFamily="34" charset="0"/>
              </a:rPr>
              <a:t>ö</a:t>
            </a:r>
            <a:r>
              <a:rPr lang="tr-TR" altLang="tr-TR" sz="2500" b="0">
                <a:solidFill>
                  <a:srgbClr val="444444"/>
                </a:solidFill>
                <a:latin typeface="Comic Sans MS" pitchFamily="66" charset="0"/>
                <a:cs typeface="Arial" pitchFamily="34" charset="0"/>
              </a:rPr>
              <a:t>nm</a:t>
            </a:r>
            <a:r>
              <a:rPr lang="tr-TR" altLang="tr-TR" sz="2500" b="0">
                <a:solidFill>
                  <a:srgbClr val="444444"/>
                </a:solidFill>
                <a:latin typeface="Arial" pitchFamily="34" charset="0"/>
                <a:cs typeface="Arial" pitchFamily="34" charset="0"/>
              </a:rPr>
              <a:t>ü</a:t>
            </a:r>
            <a:r>
              <a:rPr lang="tr-TR" altLang="tr-TR" sz="2500" b="0">
                <a:solidFill>
                  <a:srgbClr val="444444"/>
                </a:solidFill>
                <a:latin typeface="Comic Sans MS" pitchFamily="66" charset="0"/>
                <a:cs typeface="Arial" pitchFamily="34" charset="0"/>
              </a:rPr>
              <a:t>yorsa yada yolda giderken yanarsa trafik kurallarına uymak şartıyla</a:t>
            </a:r>
            <a:r>
              <a:rPr lang="tr-TR" altLang="tr-TR" sz="2500" b="0">
                <a:solidFill>
                  <a:srgbClr val="444444"/>
                </a:solidFill>
                <a:latin typeface="Arial" pitchFamily="34" charset="0"/>
                <a:cs typeface="Arial" pitchFamily="34" charset="0"/>
              </a:rPr>
              <a:t> </a:t>
            </a:r>
            <a:r>
              <a:rPr lang="tr-TR" altLang="tr-TR" sz="2500" b="0">
                <a:solidFill>
                  <a:srgbClr val="444444"/>
                </a:solidFill>
                <a:latin typeface="Comic Sans MS" pitchFamily="66" charset="0"/>
                <a:cs typeface="Arial" pitchFamily="34" charset="0"/>
              </a:rPr>
              <a:t>derhâl durulmalıdır</a:t>
            </a:r>
            <a:endParaRPr lang="tr-TR" altLang="tr-TR" sz="2500">
              <a:solidFill>
                <a:srgbClr val="777777"/>
              </a:solidFill>
              <a:latin typeface="inherit"/>
              <a:cs typeface="Arial" pitchFamily="34" charset="0"/>
            </a:endParaRPr>
          </a:p>
        </p:txBody>
      </p:sp>
      <p:pic>
        <p:nvPicPr>
          <p:cNvPr id="97283" name="Picture 2" descr="http://atakansurucukursu.com/wp-content/uploads/2012/11/Ads%C4%B1z210.pn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0113" y="3167063"/>
            <a:ext cx="5975350" cy="369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Dikdörtgen"/>
          <p:cNvSpPr>
            <a:spLocks noChangeArrowheads="1"/>
          </p:cNvSpPr>
          <p:nvPr/>
        </p:nvSpPr>
        <p:spPr bwMode="auto">
          <a:xfrm>
            <a:off x="0" y="604838"/>
            <a:ext cx="882015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4800">
                <a:solidFill>
                  <a:srgbClr val="FF3300"/>
                </a:solidFill>
                <a:latin typeface="Arial" pitchFamily="34" charset="0"/>
              </a:rPr>
              <a:t>Şarj Göstergesi</a:t>
            </a:r>
            <a:r>
              <a:rPr lang="tr-TR" altLang="tr-TR" sz="1800">
                <a:latin typeface="Arial" pitchFamily="34" charset="0"/>
              </a:rPr>
              <a:t>:</a:t>
            </a:r>
          </a:p>
        </p:txBody>
      </p:sp>
      <p:pic>
        <p:nvPicPr>
          <p:cNvPr id="98307" name="Picture 2" descr="http://atakansurucukursu.com/wp-content/uploads/2012/11/%C5%9EARJ-G%C3%96STERGES%C4%B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350" y="3352800"/>
            <a:ext cx="5256213" cy="336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3 Dikdörtgen"/>
          <p:cNvSpPr>
            <a:spLocks noChangeArrowheads="1"/>
          </p:cNvSpPr>
          <p:nvPr/>
        </p:nvSpPr>
        <p:spPr bwMode="auto">
          <a:xfrm>
            <a:off x="-73025" y="1679575"/>
            <a:ext cx="89646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000" b="0">
                <a:latin typeface="Arial" pitchFamily="34" charset="0"/>
              </a:rPr>
              <a:t>Akünün şarj olamadığını bildiren göstergedir.</a:t>
            </a:r>
          </a:p>
          <a:p>
            <a:pPr algn="ctr" eaLnBrk="1" hangingPunct="1">
              <a:spcBef>
                <a:spcPct val="0"/>
              </a:spcBef>
              <a:buClrTx/>
              <a:buSzTx/>
              <a:buFontTx/>
              <a:buNone/>
            </a:pPr>
            <a:r>
              <a:rPr lang="tr-TR" altLang="tr-TR" sz="2000" b="0">
                <a:latin typeface="Arial" pitchFamily="34" charset="0"/>
              </a:rPr>
              <a:t>Marşa basılıp motor çalıştığında şarj göstergesinin sönmesi beklenir.</a:t>
            </a:r>
          </a:p>
          <a:p>
            <a:pPr algn="ctr" eaLnBrk="1" hangingPunct="1">
              <a:spcBef>
                <a:spcPct val="0"/>
              </a:spcBef>
              <a:buClrTx/>
              <a:buSzTx/>
              <a:buFontTx/>
              <a:buNone/>
            </a:pPr>
            <a:r>
              <a:rPr lang="tr-TR" altLang="tr-TR" sz="2000" b="0">
                <a:latin typeface="Arial" pitchFamily="34" charset="0"/>
              </a:rPr>
              <a:t>Akü şarj ikaz ışığı sönmüyorsa yada yolda giderken yanarsa, trafik kurallarına uymak şartıyla derhâl durulması gerekir.</a:t>
            </a:r>
          </a:p>
          <a:p>
            <a:pPr algn="ctr" eaLnBrk="1" hangingPunct="1">
              <a:spcBef>
                <a:spcPct val="0"/>
              </a:spcBef>
              <a:buClrTx/>
              <a:buSzTx/>
              <a:buFontTx/>
              <a:buNone/>
            </a:pPr>
            <a:r>
              <a:rPr lang="tr-TR" altLang="tr-TR" sz="2000" b="0">
                <a:latin typeface="Arial" pitchFamily="34" charset="0"/>
              </a:rPr>
              <a:t>Araç sürülmeye devam edecek olursa akü boşalır.</a:t>
            </a:r>
          </a:p>
        </p:txBody>
      </p:sp>
    </p:spTree>
  </p:cSld>
  <p:clrMapOvr>
    <a:masterClrMapping/>
  </p:clrMapOvr>
  <p:transition spd="med">
    <p:wheel spokes="8"/>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958850" y="39688"/>
            <a:ext cx="7226300" cy="754062"/>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4000" b="0">
                <a:solidFill>
                  <a:srgbClr val="444444"/>
                </a:solidFill>
                <a:latin typeface="Arial" pitchFamily="34" charset="0"/>
                <a:cs typeface="Arial" pitchFamily="34" charset="0"/>
              </a:rPr>
              <a:t> </a:t>
            </a:r>
            <a:r>
              <a:rPr lang="tr-TR" altLang="tr-TR" sz="4000">
                <a:solidFill>
                  <a:srgbClr val="FF3300"/>
                </a:solidFill>
                <a:latin typeface="Arial" pitchFamily="34" charset="0"/>
                <a:cs typeface="Arial" pitchFamily="34" charset="0"/>
              </a:rPr>
              <a:t>(ISI) HARARET GÖSTERGESİ</a:t>
            </a:r>
            <a:endParaRPr lang="tr-TR" altLang="tr-TR" sz="4000">
              <a:solidFill>
                <a:srgbClr val="FF3300"/>
              </a:solidFill>
              <a:latin typeface="Arial" pitchFamily="34" charset="0"/>
            </a:endParaRPr>
          </a:p>
          <a:p>
            <a:pPr algn="ctr">
              <a:spcBef>
                <a:spcPct val="0"/>
              </a:spcBef>
              <a:buClrTx/>
              <a:buSzTx/>
              <a:buFontTx/>
              <a:buNone/>
            </a:pPr>
            <a:r>
              <a:rPr lang="tr-TR" altLang="tr-TR" sz="900" b="0">
                <a:solidFill>
                  <a:srgbClr val="777777"/>
                </a:solidFill>
                <a:latin typeface="inherit"/>
                <a:cs typeface="Arial" pitchFamily="34" charset="0"/>
                <a:hlinkClick r:id="rId2"/>
              </a:rPr>
              <a:t>  </a:t>
            </a:r>
            <a:endParaRPr lang="tr-TR" altLang="tr-TR" sz="3900" b="0">
              <a:solidFill>
                <a:srgbClr val="777777"/>
              </a:solidFill>
              <a:latin typeface="inherit"/>
              <a:cs typeface="Arial" pitchFamily="34" charset="0"/>
            </a:endParaRPr>
          </a:p>
        </p:txBody>
      </p:sp>
      <p:pic>
        <p:nvPicPr>
          <p:cNvPr id="99331" name="Picture 2" descr="http://atakansurucukursu.com/wp-content/uploads/2012/11/Ads%C4%B1z15.png">
            <a:hlinkClick r:id="rId3" tooltip="Adsız"/>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765175"/>
            <a:ext cx="3995738"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3" descr="http://atakansurucukursu.com/wp-content/uploads/2012/11/Ads%C4%B1z46.png">
            <a:hlinkClick r:id="rId2"/>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95738" y="692150"/>
            <a:ext cx="403225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4 Dikdörtgen"/>
          <p:cNvSpPr>
            <a:spLocks noChangeArrowheads="1"/>
          </p:cNvSpPr>
          <p:nvPr/>
        </p:nvSpPr>
        <p:spPr bwMode="auto">
          <a:xfrm>
            <a:off x="0" y="3933825"/>
            <a:ext cx="9144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2000">
                <a:latin typeface="Arial" pitchFamily="34" charset="0"/>
              </a:rPr>
              <a:t>Seyir halindeyken hararet lambasının yanması soğutma suyunun sıcaklığının aşırı yükseldiğini bildirir.</a:t>
            </a:r>
          </a:p>
          <a:p>
            <a:pPr algn="ctr" eaLnBrk="1" hangingPunct="1">
              <a:spcBef>
                <a:spcPct val="0"/>
              </a:spcBef>
              <a:buClrTx/>
              <a:buSzTx/>
              <a:buFontTx/>
              <a:buNone/>
            </a:pPr>
            <a:r>
              <a:rPr lang="tr-TR" altLang="tr-TR" sz="2000">
                <a:latin typeface="Arial" pitchFamily="34" charset="0"/>
              </a:rPr>
              <a:t>Trafik kurallarına uymak şartıyla derhâl durulmalıdır.</a:t>
            </a:r>
          </a:p>
          <a:p>
            <a:pPr algn="ctr" eaLnBrk="1" hangingPunct="1">
              <a:spcBef>
                <a:spcPct val="0"/>
              </a:spcBef>
              <a:buClrTx/>
              <a:buSzTx/>
              <a:buFontTx/>
              <a:buNone/>
            </a:pPr>
            <a:r>
              <a:rPr lang="tr-TR" altLang="tr-TR" sz="2000">
                <a:latin typeface="Arial" pitchFamily="34" charset="0"/>
              </a:rPr>
              <a:t>Bilgi;</a:t>
            </a:r>
          </a:p>
          <a:p>
            <a:pPr algn="ctr" eaLnBrk="1" hangingPunct="1">
              <a:spcBef>
                <a:spcPct val="0"/>
              </a:spcBef>
              <a:buClrTx/>
              <a:buSzTx/>
              <a:buFontTx/>
              <a:buNone/>
            </a:pPr>
            <a:r>
              <a:rPr lang="tr-TR" altLang="tr-TR" sz="2000">
                <a:latin typeface="Arial" pitchFamily="34" charset="0"/>
              </a:rPr>
              <a:t>Motorun harareti yükseldiğinde;</a:t>
            </a:r>
          </a:p>
          <a:p>
            <a:pPr algn="ctr" eaLnBrk="1" hangingPunct="1">
              <a:spcBef>
                <a:spcPct val="0"/>
              </a:spcBef>
              <a:buClrTx/>
              <a:buSzTx/>
              <a:buFontTx/>
              <a:buNone/>
            </a:pPr>
            <a:r>
              <a:rPr lang="tr-TR" altLang="tr-TR" sz="2000">
                <a:latin typeface="Arial" pitchFamily="34" charset="0"/>
              </a:rPr>
              <a:t>Klima açık ise kapatılır, Kalorifer sıcak konumda çalıştırılır.</a:t>
            </a:r>
          </a:p>
          <a:p>
            <a:pPr algn="ctr" eaLnBrk="1" hangingPunct="1">
              <a:spcBef>
                <a:spcPct val="0"/>
              </a:spcBef>
              <a:buClrTx/>
              <a:buSzTx/>
              <a:buFontTx/>
              <a:buNone/>
            </a:pPr>
            <a:r>
              <a:rPr lang="tr-TR" altLang="tr-TR" sz="2000">
                <a:latin typeface="Arial" pitchFamily="34" charset="0"/>
              </a:rPr>
              <a:t>Uyarı:</a:t>
            </a:r>
          </a:p>
          <a:p>
            <a:pPr algn="ctr" eaLnBrk="1" hangingPunct="1">
              <a:spcBef>
                <a:spcPct val="0"/>
              </a:spcBef>
              <a:buClrTx/>
              <a:buSzTx/>
              <a:buFontTx/>
              <a:buNone/>
            </a:pPr>
            <a:r>
              <a:rPr lang="tr-TR" altLang="tr-TR" sz="2000">
                <a:latin typeface="Arial" pitchFamily="34" charset="0"/>
              </a:rPr>
              <a:t>Hararet göstergesi çalışmıyorsa hararet müşüri arızalıdır</a:t>
            </a:r>
          </a:p>
        </p:txBody>
      </p:sp>
    </p:spTree>
  </p:cSld>
  <p:clrMapOvr>
    <a:masterClrMapping/>
  </p:clrMapOvr>
  <p:transition spd="med">
    <p:wheel spokes="8"/>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590550" y="-65088"/>
            <a:ext cx="7962900" cy="2154238"/>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6000">
                <a:solidFill>
                  <a:srgbClr val="FF3300"/>
                </a:solidFill>
                <a:latin typeface="inherit"/>
                <a:cs typeface="Arial" pitchFamily="34" charset="0"/>
              </a:rPr>
              <a:t>Yakıt G</a:t>
            </a:r>
            <a:r>
              <a:rPr lang="tr-TR" altLang="tr-TR" sz="6000">
                <a:solidFill>
                  <a:srgbClr val="FF3300"/>
                </a:solidFill>
                <a:latin typeface="Arial" pitchFamily="34" charset="0"/>
                <a:cs typeface="Arial" pitchFamily="34" charset="0"/>
              </a:rPr>
              <a:t>ö</a:t>
            </a:r>
            <a:r>
              <a:rPr lang="tr-TR" altLang="tr-TR" sz="6000">
                <a:solidFill>
                  <a:srgbClr val="FF3300"/>
                </a:solidFill>
                <a:latin typeface="inherit"/>
                <a:cs typeface="Arial" pitchFamily="34" charset="0"/>
              </a:rPr>
              <a:t>stergesi:</a:t>
            </a:r>
            <a:endParaRPr lang="tr-TR" altLang="tr-TR" sz="6000">
              <a:solidFill>
                <a:srgbClr val="FF3300"/>
              </a:solidFill>
              <a:latin typeface="Arial" pitchFamily="34" charset="0"/>
            </a:endParaRPr>
          </a:p>
          <a:p>
            <a:pPr algn="ctr">
              <a:spcBef>
                <a:spcPct val="0"/>
              </a:spcBef>
              <a:buClrTx/>
              <a:buSzTx/>
              <a:buFontTx/>
              <a:buNone/>
            </a:pPr>
            <a:r>
              <a:rPr lang="tr-TR" altLang="tr-TR" sz="4000" b="0">
                <a:solidFill>
                  <a:srgbClr val="444444"/>
                </a:solidFill>
                <a:latin typeface="Comic Sans MS" pitchFamily="66" charset="0"/>
                <a:cs typeface="Arial" pitchFamily="34" charset="0"/>
              </a:rPr>
              <a:t>  </a:t>
            </a:r>
            <a:endParaRPr lang="tr-TR" altLang="tr-TR" sz="4000">
              <a:latin typeface="Arial" pitchFamily="34" charset="0"/>
            </a:endParaRPr>
          </a:p>
          <a:p>
            <a:pPr algn="ctr">
              <a:spcBef>
                <a:spcPct val="0"/>
              </a:spcBef>
              <a:buClrTx/>
              <a:buSzTx/>
              <a:buFontTx/>
              <a:buNone/>
            </a:pPr>
            <a:r>
              <a:rPr lang="tr-TR" altLang="tr-TR" sz="4000" b="0">
                <a:solidFill>
                  <a:srgbClr val="444444"/>
                </a:solidFill>
                <a:latin typeface="Comic Sans MS" pitchFamily="66" charset="0"/>
                <a:cs typeface="Arial" pitchFamily="34" charset="0"/>
              </a:rPr>
              <a:t>Depodaki yakıt miktarını g</a:t>
            </a:r>
            <a:r>
              <a:rPr lang="tr-TR" altLang="tr-TR" sz="4000" b="0">
                <a:solidFill>
                  <a:srgbClr val="444444"/>
                </a:solidFill>
                <a:latin typeface="Arial" pitchFamily="34" charset="0"/>
                <a:cs typeface="Arial" pitchFamily="34" charset="0"/>
              </a:rPr>
              <a:t>ö</a:t>
            </a:r>
            <a:r>
              <a:rPr lang="tr-TR" altLang="tr-TR" sz="4000" b="0">
                <a:solidFill>
                  <a:srgbClr val="444444"/>
                </a:solidFill>
                <a:latin typeface="Comic Sans MS" pitchFamily="66" charset="0"/>
                <a:cs typeface="Arial" pitchFamily="34" charset="0"/>
              </a:rPr>
              <a:t>sterir</a:t>
            </a:r>
            <a:r>
              <a:rPr lang="tr-TR" altLang="tr-TR" sz="900" b="0">
                <a:solidFill>
                  <a:srgbClr val="444444"/>
                </a:solidFill>
                <a:latin typeface="Comic Sans MS" pitchFamily="66" charset="0"/>
                <a:cs typeface="Arial" pitchFamily="34" charset="0"/>
              </a:rPr>
              <a:t>.</a:t>
            </a:r>
            <a:endParaRPr lang="tr-TR" altLang="tr-TR" sz="9800" b="0">
              <a:solidFill>
                <a:srgbClr val="444444"/>
              </a:solidFill>
              <a:latin typeface="Comic Sans MS" pitchFamily="66" charset="0"/>
              <a:cs typeface="Arial" pitchFamily="34" charset="0"/>
            </a:endParaRPr>
          </a:p>
        </p:txBody>
      </p:sp>
      <p:pic>
        <p:nvPicPr>
          <p:cNvPr id="100355" name="Picture 2" descr="http://atakansurucukursu.com/wp-content/uploads/2012/11/Yak%C4%B1t-G%C3%B6stergesi1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0113" y="2133600"/>
            <a:ext cx="6985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etin kutusu"/>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4800">
                <a:solidFill>
                  <a:srgbClr val="FF3300"/>
                </a:solidFill>
                <a:latin typeface="Arial" pitchFamily="34" charset="0"/>
              </a:rPr>
              <a:t>FRAN LAMBALARI</a:t>
            </a:r>
          </a:p>
        </p:txBody>
      </p:sp>
      <p:sp>
        <p:nvSpPr>
          <p:cNvPr id="101379" name="Rectangle 1"/>
          <p:cNvSpPr>
            <a:spLocks noChangeArrowheads="1"/>
          </p:cNvSpPr>
          <p:nvPr/>
        </p:nvSpPr>
        <p:spPr bwMode="auto">
          <a:xfrm>
            <a:off x="454025" y="657225"/>
            <a:ext cx="8235950" cy="1000125"/>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900" b="0">
                <a:solidFill>
                  <a:srgbClr val="777777"/>
                </a:solidFill>
                <a:latin typeface="inherit"/>
                <a:cs typeface="Arial" pitchFamily="34" charset="0"/>
                <a:hlinkClick r:id="rId2"/>
              </a:rPr>
              <a:t>  </a:t>
            </a:r>
            <a:endParaRPr lang="tr-TR" altLang="tr-TR" sz="800">
              <a:latin typeface="Arial" pitchFamily="34" charset="0"/>
            </a:endParaRPr>
          </a:p>
          <a:p>
            <a:pPr algn="ctr">
              <a:spcBef>
                <a:spcPct val="0"/>
              </a:spcBef>
              <a:buClrTx/>
              <a:buSzTx/>
              <a:buFontTx/>
              <a:buNone/>
            </a:pPr>
            <a:r>
              <a:rPr lang="tr-TR" altLang="tr-TR" sz="2800" b="0">
                <a:solidFill>
                  <a:srgbClr val="444444"/>
                </a:solidFill>
                <a:latin typeface="Comic Sans MS" pitchFamily="66" charset="0"/>
                <a:cs typeface="Arial" pitchFamily="34" charset="0"/>
              </a:rPr>
              <a:t>El frenin </a:t>
            </a:r>
            <a:r>
              <a:rPr lang="tr-TR" altLang="tr-TR" sz="2800" b="0">
                <a:solidFill>
                  <a:srgbClr val="444444"/>
                </a:solidFill>
                <a:latin typeface="Arial" pitchFamily="34" charset="0"/>
                <a:cs typeface="Arial" pitchFamily="34" charset="0"/>
              </a:rPr>
              <a:t>ç</a:t>
            </a:r>
            <a:r>
              <a:rPr lang="tr-TR" altLang="tr-TR" sz="2800" b="0">
                <a:solidFill>
                  <a:srgbClr val="444444"/>
                </a:solidFill>
                <a:latin typeface="Comic Sans MS" pitchFamily="66" charset="0"/>
                <a:cs typeface="Arial" pitchFamily="34" charset="0"/>
              </a:rPr>
              <a:t>ekili olduğunu yada hidrolik seviyesinde d</a:t>
            </a:r>
            <a:r>
              <a:rPr lang="tr-TR" altLang="tr-TR" sz="2800" b="0">
                <a:solidFill>
                  <a:srgbClr val="444444"/>
                </a:solidFill>
                <a:latin typeface="Arial" pitchFamily="34" charset="0"/>
                <a:cs typeface="Arial" pitchFamily="34" charset="0"/>
              </a:rPr>
              <a:t>ü</a:t>
            </a:r>
            <a:r>
              <a:rPr lang="tr-TR" altLang="tr-TR" sz="2800" b="0">
                <a:solidFill>
                  <a:srgbClr val="444444"/>
                </a:solidFill>
                <a:latin typeface="Comic Sans MS" pitchFamily="66" charset="0"/>
                <a:cs typeface="Arial" pitchFamily="34" charset="0"/>
              </a:rPr>
              <a:t>ş</a:t>
            </a:r>
            <a:r>
              <a:rPr lang="tr-TR" altLang="tr-TR" sz="2800" b="0">
                <a:solidFill>
                  <a:srgbClr val="444444"/>
                </a:solidFill>
                <a:latin typeface="Arial" pitchFamily="34" charset="0"/>
                <a:cs typeface="Arial" pitchFamily="34" charset="0"/>
              </a:rPr>
              <a:t>ü</a:t>
            </a:r>
            <a:r>
              <a:rPr lang="tr-TR" altLang="tr-TR" sz="2800" b="0">
                <a:solidFill>
                  <a:srgbClr val="444444"/>
                </a:solidFill>
                <a:latin typeface="Comic Sans MS" pitchFamily="66" charset="0"/>
                <a:cs typeface="Arial" pitchFamily="34" charset="0"/>
              </a:rPr>
              <a:t>ş olduğunu bildiren g</a:t>
            </a:r>
            <a:r>
              <a:rPr lang="tr-TR" altLang="tr-TR" sz="2800" b="0">
                <a:solidFill>
                  <a:srgbClr val="444444"/>
                </a:solidFill>
                <a:latin typeface="Arial" pitchFamily="34" charset="0"/>
                <a:cs typeface="Arial" pitchFamily="34" charset="0"/>
              </a:rPr>
              <a:t>ö</a:t>
            </a:r>
            <a:r>
              <a:rPr lang="tr-TR" altLang="tr-TR" sz="2800" b="0">
                <a:solidFill>
                  <a:srgbClr val="444444"/>
                </a:solidFill>
                <a:latin typeface="Comic Sans MS" pitchFamily="66" charset="0"/>
                <a:cs typeface="Arial" pitchFamily="34" charset="0"/>
              </a:rPr>
              <a:t>stergedir</a:t>
            </a:r>
            <a:r>
              <a:rPr lang="tr-TR" altLang="tr-TR" sz="1600" b="0">
                <a:solidFill>
                  <a:srgbClr val="444444"/>
                </a:solidFill>
                <a:latin typeface="Comic Sans MS" pitchFamily="66" charset="0"/>
                <a:cs typeface="Arial" pitchFamily="34" charset="0"/>
              </a:rPr>
              <a:t>.</a:t>
            </a:r>
            <a:endParaRPr lang="tr-TR" altLang="tr-TR" sz="1600" b="0">
              <a:solidFill>
                <a:srgbClr val="777777"/>
              </a:solidFill>
              <a:latin typeface="inherit"/>
              <a:cs typeface="Arial" pitchFamily="34" charset="0"/>
            </a:endParaRPr>
          </a:p>
        </p:txBody>
      </p:sp>
      <p:pic>
        <p:nvPicPr>
          <p:cNvPr id="101380" name="Picture 2" descr="http://atakansurucukursu.com/wp-content/uploads/2012/11/Ads%C4%B1z45.pn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1913" y="1628775"/>
            <a:ext cx="6048375" cy="504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550" y="1196975"/>
            <a:ext cx="72009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pic>
      <p:sp>
        <p:nvSpPr>
          <p:cNvPr id="102403" name="2 Metin kutusu"/>
          <p:cNvSpPr txBox="1">
            <a:spLocks noChangeArrowheads="1"/>
          </p:cNvSpPr>
          <p:nvPr/>
        </p:nvSpPr>
        <p:spPr bwMode="auto">
          <a:xfrm>
            <a:off x="179388" y="476250"/>
            <a:ext cx="896461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tr-TR" altLang="tr-TR" sz="4000">
                <a:solidFill>
                  <a:srgbClr val="FF3300"/>
                </a:solidFill>
                <a:latin typeface="Arial" pitchFamily="34" charset="0"/>
              </a:rPr>
              <a:t>MOTOR ARIZA LAMBASI</a:t>
            </a:r>
          </a:p>
        </p:txBody>
      </p:sp>
    </p:spTree>
  </p:cSld>
  <p:clrMapOvr>
    <a:masterClrMapping/>
  </p:clrMapOvr>
  <p:transition spd="med">
    <p:wheel spokes="8"/>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0" y="122238"/>
            <a:ext cx="9144000" cy="1246187"/>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900" b="0">
                <a:solidFill>
                  <a:srgbClr val="777777"/>
                </a:solidFill>
                <a:latin typeface="inherit"/>
                <a:cs typeface="Arial" pitchFamily="34" charset="0"/>
                <a:hlinkClick r:id="rId2"/>
              </a:rPr>
              <a:t>  </a:t>
            </a:r>
            <a:endParaRPr lang="tr-TR" altLang="tr-TR" sz="800">
              <a:latin typeface="Arial" pitchFamily="34" charset="0"/>
            </a:endParaRPr>
          </a:p>
          <a:p>
            <a:pPr algn="ctr">
              <a:spcBef>
                <a:spcPct val="0"/>
              </a:spcBef>
              <a:buClrTx/>
              <a:buSzTx/>
              <a:buFontTx/>
              <a:buNone/>
            </a:pPr>
            <a:r>
              <a:rPr lang="tr-TR" altLang="tr-TR" sz="3600" b="0">
                <a:solidFill>
                  <a:srgbClr val="444444"/>
                </a:solidFill>
                <a:latin typeface="Comic Sans MS" pitchFamily="66" charset="0"/>
                <a:cs typeface="Arial" pitchFamily="34" charset="0"/>
              </a:rPr>
              <a:t>Fren balatalarının aşınmış olduğunu bildiren g</a:t>
            </a:r>
            <a:r>
              <a:rPr lang="tr-TR" altLang="tr-TR" sz="3600" b="0">
                <a:solidFill>
                  <a:srgbClr val="444444"/>
                </a:solidFill>
                <a:latin typeface="Arial" pitchFamily="34" charset="0"/>
                <a:cs typeface="Arial" pitchFamily="34" charset="0"/>
              </a:rPr>
              <a:t>ö</a:t>
            </a:r>
            <a:r>
              <a:rPr lang="tr-TR" altLang="tr-TR" sz="3600" b="0">
                <a:solidFill>
                  <a:srgbClr val="444444"/>
                </a:solidFill>
                <a:latin typeface="Comic Sans MS" pitchFamily="66" charset="0"/>
                <a:cs typeface="Arial" pitchFamily="34" charset="0"/>
              </a:rPr>
              <a:t>stergedir.</a:t>
            </a:r>
            <a:endParaRPr lang="tr-TR" altLang="tr-TR" sz="3600" b="0">
              <a:solidFill>
                <a:srgbClr val="777777"/>
              </a:solidFill>
              <a:latin typeface="inherit"/>
              <a:cs typeface="Arial" pitchFamily="34" charset="0"/>
            </a:endParaRPr>
          </a:p>
        </p:txBody>
      </p:sp>
      <p:pic>
        <p:nvPicPr>
          <p:cNvPr id="103427" name="Picture 2" descr="http://atakansurucukursu.com/wp-content/uploads/2012/11/Ads%C4%B1z47.pn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76375" y="1628775"/>
            <a:ext cx="6408738"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0" y="-106363"/>
            <a:ext cx="9144000" cy="2584451"/>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lIns="0" tIns="0" rIns="0" bIns="0"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2800">
                <a:solidFill>
                  <a:srgbClr val="FF3300"/>
                </a:solidFill>
                <a:latin typeface="inherit"/>
                <a:cs typeface="Arial" pitchFamily="34" charset="0"/>
              </a:rPr>
              <a:t>Kızdırma (Isıtma) Bujisi:</a:t>
            </a:r>
            <a:r>
              <a:rPr lang="tr-TR" altLang="tr-TR" sz="2800">
                <a:solidFill>
                  <a:srgbClr val="FF3300"/>
                </a:solidFill>
                <a:latin typeface="Arial" pitchFamily="34" charset="0"/>
                <a:cs typeface="Arial" pitchFamily="34" charset="0"/>
              </a:rPr>
              <a:t> </a:t>
            </a:r>
            <a:endParaRPr lang="tr-TR" altLang="tr-TR" sz="2800">
              <a:solidFill>
                <a:srgbClr val="FF3300"/>
              </a:solidFill>
              <a:latin typeface="Arial" pitchFamily="34" charset="0"/>
            </a:endParaRPr>
          </a:p>
          <a:p>
            <a:pPr algn="ctr">
              <a:spcBef>
                <a:spcPct val="0"/>
              </a:spcBef>
              <a:buClrTx/>
              <a:buSzTx/>
              <a:buFontTx/>
              <a:buNone/>
            </a:pPr>
            <a:r>
              <a:rPr lang="tr-TR" altLang="tr-TR" sz="2800" b="0">
                <a:solidFill>
                  <a:srgbClr val="444444"/>
                </a:solidFill>
                <a:latin typeface="Comic Sans MS" pitchFamily="66" charset="0"/>
                <a:cs typeface="Arial" pitchFamily="34" charset="0"/>
              </a:rPr>
              <a:t>  </a:t>
            </a:r>
            <a:endParaRPr lang="tr-TR" altLang="tr-TR" sz="2800">
              <a:latin typeface="Arial" pitchFamily="34" charset="0"/>
            </a:endParaRPr>
          </a:p>
          <a:p>
            <a:pPr algn="ctr">
              <a:spcBef>
                <a:spcPct val="0"/>
              </a:spcBef>
              <a:buClrTx/>
              <a:buSzTx/>
              <a:buFontTx/>
              <a:buNone/>
            </a:pPr>
            <a:r>
              <a:rPr lang="tr-TR" altLang="tr-TR" sz="2800" b="0">
                <a:solidFill>
                  <a:srgbClr val="444444"/>
                </a:solidFill>
                <a:latin typeface="Comic Sans MS" pitchFamily="66" charset="0"/>
                <a:cs typeface="Arial" pitchFamily="34" charset="0"/>
              </a:rPr>
              <a:t>Soğuk havalarda silindir i</a:t>
            </a:r>
            <a:r>
              <a:rPr lang="tr-TR" altLang="tr-TR" sz="2800" b="0">
                <a:solidFill>
                  <a:srgbClr val="444444"/>
                </a:solidFill>
                <a:latin typeface="Arial" pitchFamily="34" charset="0"/>
                <a:cs typeface="Arial" pitchFamily="34" charset="0"/>
              </a:rPr>
              <a:t>ç</a:t>
            </a:r>
            <a:r>
              <a:rPr lang="tr-TR" altLang="tr-TR" sz="2800" b="0">
                <a:solidFill>
                  <a:srgbClr val="444444"/>
                </a:solidFill>
                <a:latin typeface="Comic Sans MS" pitchFamily="66" charset="0"/>
                <a:cs typeface="Arial" pitchFamily="34" charset="0"/>
              </a:rPr>
              <a:t>indeki havayı ısıtarak motorun kolay </a:t>
            </a:r>
            <a:r>
              <a:rPr lang="tr-TR" altLang="tr-TR" sz="2800" b="0">
                <a:solidFill>
                  <a:srgbClr val="444444"/>
                </a:solidFill>
                <a:latin typeface="Arial" pitchFamily="34" charset="0"/>
                <a:cs typeface="Arial" pitchFamily="34" charset="0"/>
              </a:rPr>
              <a:t>ç</a:t>
            </a:r>
            <a:r>
              <a:rPr lang="tr-TR" altLang="tr-TR" sz="2800" b="0">
                <a:solidFill>
                  <a:srgbClr val="444444"/>
                </a:solidFill>
                <a:latin typeface="Comic Sans MS" pitchFamily="66" charset="0"/>
                <a:cs typeface="Arial" pitchFamily="34" charset="0"/>
              </a:rPr>
              <a:t>alışmasını sağlar.</a:t>
            </a:r>
            <a:endParaRPr lang="tr-TR" altLang="tr-TR" sz="2800">
              <a:latin typeface="Arial" pitchFamily="34" charset="0"/>
            </a:endParaRPr>
          </a:p>
          <a:p>
            <a:pPr algn="ctr">
              <a:spcBef>
                <a:spcPct val="0"/>
              </a:spcBef>
              <a:buClrTx/>
              <a:buSzTx/>
              <a:buFontTx/>
              <a:buNone/>
            </a:pPr>
            <a:r>
              <a:rPr lang="tr-TR" altLang="tr-TR" sz="2800" b="0">
                <a:solidFill>
                  <a:srgbClr val="444444"/>
                </a:solidFill>
                <a:latin typeface="Comic Sans MS" pitchFamily="66" charset="0"/>
                <a:cs typeface="Arial" pitchFamily="34" charset="0"/>
              </a:rPr>
              <a:t>Dizel motorlu ara</a:t>
            </a:r>
            <a:r>
              <a:rPr lang="tr-TR" altLang="tr-TR" sz="2800" b="0">
                <a:solidFill>
                  <a:srgbClr val="444444"/>
                </a:solidFill>
                <a:latin typeface="Arial" pitchFamily="34" charset="0"/>
                <a:cs typeface="Arial" pitchFamily="34" charset="0"/>
              </a:rPr>
              <a:t>ç</a:t>
            </a:r>
            <a:r>
              <a:rPr lang="tr-TR" altLang="tr-TR" sz="2800" b="0">
                <a:solidFill>
                  <a:srgbClr val="444444"/>
                </a:solidFill>
                <a:latin typeface="Comic Sans MS" pitchFamily="66" charset="0"/>
                <a:cs typeface="Arial" pitchFamily="34" charset="0"/>
              </a:rPr>
              <a:t>larda marşa basmadan </a:t>
            </a:r>
            <a:r>
              <a:rPr lang="tr-TR" altLang="tr-TR" sz="2800" b="0">
                <a:solidFill>
                  <a:srgbClr val="444444"/>
                </a:solidFill>
                <a:latin typeface="Arial" pitchFamily="34" charset="0"/>
                <a:cs typeface="Arial" pitchFamily="34" charset="0"/>
              </a:rPr>
              <a:t>ö</a:t>
            </a:r>
            <a:r>
              <a:rPr lang="tr-TR" altLang="tr-TR" sz="2800" b="0">
                <a:solidFill>
                  <a:srgbClr val="444444"/>
                </a:solidFill>
                <a:latin typeface="Comic Sans MS" pitchFamily="66" charset="0"/>
                <a:cs typeface="Arial" pitchFamily="34" charset="0"/>
              </a:rPr>
              <a:t>nce g</a:t>
            </a:r>
            <a:r>
              <a:rPr lang="tr-TR" altLang="tr-TR" sz="2800" b="0">
                <a:solidFill>
                  <a:srgbClr val="444444"/>
                </a:solidFill>
                <a:latin typeface="Arial" pitchFamily="34" charset="0"/>
                <a:cs typeface="Arial" pitchFamily="34" charset="0"/>
              </a:rPr>
              <a:t>ö</a:t>
            </a:r>
            <a:r>
              <a:rPr lang="tr-TR" altLang="tr-TR" sz="2800" b="0">
                <a:solidFill>
                  <a:srgbClr val="444444"/>
                </a:solidFill>
                <a:latin typeface="Comic Sans MS" pitchFamily="66" charset="0"/>
                <a:cs typeface="Arial" pitchFamily="34" charset="0"/>
              </a:rPr>
              <a:t>sterge panelinde kızdırma bujisi lambasının s</a:t>
            </a:r>
            <a:r>
              <a:rPr lang="tr-TR" altLang="tr-TR" sz="2800" b="0">
                <a:solidFill>
                  <a:srgbClr val="444444"/>
                </a:solidFill>
                <a:latin typeface="Arial" pitchFamily="34" charset="0"/>
                <a:cs typeface="Arial" pitchFamily="34" charset="0"/>
              </a:rPr>
              <a:t>ö</a:t>
            </a:r>
            <a:r>
              <a:rPr lang="tr-TR" altLang="tr-TR" sz="2800" b="0">
                <a:solidFill>
                  <a:srgbClr val="444444"/>
                </a:solidFill>
                <a:latin typeface="Comic Sans MS" pitchFamily="66" charset="0"/>
                <a:cs typeface="Arial" pitchFamily="34" charset="0"/>
              </a:rPr>
              <a:t>nmesi</a:t>
            </a:r>
            <a:r>
              <a:rPr lang="tr-TR" altLang="tr-TR" sz="2800" b="0">
                <a:solidFill>
                  <a:srgbClr val="444444"/>
                </a:solidFill>
                <a:latin typeface="Arial" pitchFamily="34" charset="0"/>
                <a:cs typeface="Arial" pitchFamily="34" charset="0"/>
              </a:rPr>
              <a:t> </a:t>
            </a:r>
            <a:r>
              <a:rPr lang="tr-TR" altLang="tr-TR" sz="2800" b="0">
                <a:solidFill>
                  <a:srgbClr val="444444"/>
                </a:solidFill>
                <a:latin typeface="Comic Sans MS" pitchFamily="66" charset="0"/>
                <a:cs typeface="Arial" pitchFamily="34" charset="0"/>
              </a:rPr>
              <a:t>beklenir.</a:t>
            </a:r>
          </a:p>
        </p:txBody>
      </p:sp>
      <p:pic>
        <p:nvPicPr>
          <p:cNvPr id="104451" name="Picture 2" descr="http://atakansurucukursu.com/wp-content/uploads/2012/11/K%C4%B1zd%C4%B1rma-Bujisi.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492375"/>
            <a:ext cx="9144000" cy="436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0" y="88900"/>
            <a:ext cx="9144000" cy="1230313"/>
          </a:xfrm>
          <a:prstGeom prst="rect">
            <a:avLst/>
          </a:prstGeom>
          <a:solidFill>
            <a:srgbClr val="FFFFFF"/>
          </a:solidFill>
          <a:ln>
            <a:noFill/>
          </a:ln>
          <a:extLst>
            <a:ext uri="{91240B29-F687-4F45-9708-019B960494DF}">
              <a14:hiddenLine xmlns:a14="http://schemas.microsoft.com/office/drawing/2010/main" xmlns="" w="28575" algn="ctr">
                <a:solidFill>
                  <a:srgbClr val="000000"/>
                </a:solidFill>
                <a:miter lim="800000"/>
                <a:headEnd type="none" w="sm" len="med"/>
                <a:tailEnd type="none" w="lg" len="lg"/>
              </a14:hiddenLine>
            </a:ext>
          </a:extLst>
        </p:spPr>
        <p:txBody>
          <a:bodyPr anchor="ctr">
            <a:spAutoFit/>
          </a:bodyPr>
          <a:lstStyle>
            <a:lvl1pPr algn="l"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lgn="l"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lgn="l"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lgn="l"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lgn="l"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spcBef>
                <a:spcPct val="0"/>
              </a:spcBef>
              <a:buClrTx/>
              <a:buSzTx/>
              <a:buFontTx/>
              <a:buNone/>
            </a:pPr>
            <a:r>
              <a:rPr lang="tr-TR" altLang="tr-TR" sz="1800" b="0" u="sng">
                <a:solidFill>
                  <a:srgbClr val="0000FF"/>
                </a:solidFill>
                <a:latin typeface="Verdana" pitchFamily="34" charset="0"/>
              </a:rPr>
              <a:t/>
            </a:r>
            <a:br>
              <a:rPr lang="tr-TR" altLang="tr-TR" sz="1800" b="0" u="sng">
                <a:solidFill>
                  <a:srgbClr val="0000FF"/>
                </a:solidFill>
                <a:latin typeface="Verdana" pitchFamily="34" charset="0"/>
              </a:rPr>
            </a:br>
            <a:r>
              <a:rPr lang="tr-TR" altLang="tr-TR" sz="2800" u="sng">
                <a:solidFill>
                  <a:srgbClr val="FF0000"/>
                </a:solidFill>
                <a:latin typeface="Verdana" pitchFamily="34" charset="0"/>
              </a:rPr>
              <a:t>  Farlar A</a:t>
            </a:r>
            <a:r>
              <a:rPr lang="tr-TR" altLang="tr-TR" sz="2800" u="sng">
                <a:solidFill>
                  <a:srgbClr val="FF0000"/>
                </a:solidFill>
                <a:latin typeface="Arial" pitchFamily="34" charset="0"/>
              </a:rPr>
              <a:t>ç</a:t>
            </a:r>
            <a:r>
              <a:rPr lang="tr-TR" altLang="tr-TR" sz="2800" u="sng">
                <a:solidFill>
                  <a:srgbClr val="FF0000"/>
                </a:solidFill>
                <a:latin typeface="Verdana" pitchFamily="34" charset="0"/>
              </a:rPr>
              <a:t>ık Uyarı lambası</a:t>
            </a:r>
            <a:r>
              <a:rPr lang="tr-TR" altLang="tr-TR" sz="2800">
                <a:latin typeface="Arial" pitchFamily="34" charset="0"/>
              </a:rPr>
              <a:t/>
            </a:r>
            <a:br>
              <a:rPr lang="tr-TR" altLang="tr-TR" sz="2800">
                <a:latin typeface="Arial" pitchFamily="34" charset="0"/>
              </a:rPr>
            </a:br>
            <a:r>
              <a:rPr lang="tr-TR" altLang="tr-TR" sz="2800" b="0" u="sng">
                <a:solidFill>
                  <a:srgbClr val="000033"/>
                </a:solidFill>
                <a:latin typeface="Verdana" pitchFamily="34" charset="0"/>
              </a:rPr>
              <a:t>Farlar A</a:t>
            </a:r>
            <a:r>
              <a:rPr lang="tr-TR" altLang="tr-TR" sz="2800" b="0" u="sng">
                <a:solidFill>
                  <a:srgbClr val="000033"/>
                </a:solidFill>
                <a:latin typeface="Arial" pitchFamily="34" charset="0"/>
              </a:rPr>
              <a:t>ç</a:t>
            </a:r>
            <a:r>
              <a:rPr lang="tr-TR" altLang="tr-TR" sz="2800" b="0" u="sng">
                <a:solidFill>
                  <a:srgbClr val="000033"/>
                </a:solidFill>
                <a:latin typeface="Verdana" pitchFamily="34" charset="0"/>
              </a:rPr>
              <a:t>ık Kaldığında Bu lamba S</a:t>
            </a:r>
            <a:r>
              <a:rPr lang="tr-TR" altLang="tr-TR" sz="2800" b="0" u="sng">
                <a:solidFill>
                  <a:srgbClr val="000033"/>
                </a:solidFill>
                <a:latin typeface="Arial" pitchFamily="34" charset="0"/>
              </a:rPr>
              <a:t>ü</a:t>
            </a:r>
            <a:r>
              <a:rPr lang="tr-TR" altLang="tr-TR" sz="2800" b="0" u="sng">
                <a:solidFill>
                  <a:srgbClr val="000033"/>
                </a:solidFill>
                <a:latin typeface="Verdana" pitchFamily="34" charset="0"/>
              </a:rPr>
              <a:t>rekli Yanar</a:t>
            </a:r>
            <a:r>
              <a:rPr lang="tr-TR" altLang="tr-TR" sz="2800" u="sng">
                <a:latin typeface="Arial" pitchFamily="34" charset="0"/>
              </a:rPr>
              <a:t> </a:t>
            </a:r>
            <a:endParaRPr lang="tr-TR" altLang="tr-TR" sz="2800" b="0" u="sng">
              <a:solidFill>
                <a:srgbClr val="0000FF"/>
              </a:solidFill>
              <a:latin typeface="Verdana" pitchFamily="34" charset="0"/>
            </a:endParaRPr>
          </a:p>
        </p:txBody>
      </p:sp>
      <p:pic>
        <p:nvPicPr>
          <p:cNvPr id="10547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4925" y="1819275"/>
            <a:ext cx="3987800" cy="39290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lgn="ctr">
                <a:solidFill>
                  <a:schemeClr val="tx1"/>
                </a:solidFill>
                <a:miter lim="800000"/>
                <a:headEnd type="none" w="sm" len="med"/>
                <a:tailEnd type="none" w="lg" len="lg"/>
              </a14:hiddenLine>
            </a:ext>
          </a:extLst>
        </p:spPr>
      </p:pic>
    </p:spTree>
  </p:cSld>
  <p:clrMapOvr>
    <a:masterClrMapping/>
  </p:clrMapOvr>
  <p:transition spd="med">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ac-teknigi-ders">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arac-teknigi-ders</Template>
  <TotalTime>1</TotalTime>
  <Words>2473</Words>
  <Application>Microsoft Office PowerPoint</Application>
  <PresentationFormat>Ekran Gösterisi (4:3)</PresentationFormat>
  <Paragraphs>469</Paragraphs>
  <Slides>121</Slides>
  <Notes>0</Notes>
  <HiddenSlides>0</HiddenSlides>
  <MMClips>1</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121</vt:i4>
      </vt:variant>
    </vt:vector>
  </HeadingPairs>
  <TitlesOfParts>
    <vt:vector size="123" baseType="lpstr">
      <vt:lpstr>arac-teknigi-ders</vt:lpstr>
      <vt:lpstr>Bit Eşlem Resmi</vt:lpstr>
      <vt:lpstr>Slayt 1</vt:lpstr>
      <vt:lpstr>Slayt 2</vt:lpstr>
      <vt:lpstr>Slayt 3</vt:lpstr>
      <vt:lpstr>Slayt 4</vt:lpstr>
      <vt:lpstr>Slayt 5</vt:lpstr>
      <vt:lpstr>Slayt 6</vt:lpstr>
      <vt:lpstr>Slayt 7</vt:lpstr>
      <vt:lpstr>Slayt 8</vt:lpstr>
      <vt:lpstr>Slayt 9</vt:lpstr>
      <vt:lpstr>Slayt 10</vt:lpstr>
      <vt:lpstr>Slayt 11</vt:lpstr>
      <vt:lpstr>HAVA SOĞUTMALI MOTOR NASIL ÇALIŞIR?</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FREN SİSTEMİ</vt:lpstr>
      <vt:lpstr>Parçaları Görevleri</vt:lpstr>
      <vt:lpstr>FREN SİSTEMİ</vt:lpstr>
      <vt:lpstr>FREN SİSTEMİ</vt:lpstr>
      <vt:lpstr>ÖN DÜZEN VE  DİREKSİYON SİSTEMİ</vt:lpstr>
      <vt:lpstr>Slayt 58</vt:lpstr>
      <vt:lpstr>SÜSPANSİYON SİSTEMİ</vt:lpstr>
      <vt:lpstr>SÜSPANSİYON SİSTEMİ</vt:lpstr>
      <vt:lpstr>SÜSPANSİYON SİSTEMİ</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RODAJ (YENİ ALINAN ARAÇ)</vt:lpstr>
      <vt:lpstr>Slayt 103</vt:lpstr>
      <vt:lpstr>Slayt 104</vt:lpstr>
      <vt:lpstr>Slayt 105</vt:lpstr>
      <vt:lpstr>Slayt 106</vt:lpstr>
      <vt:lpstr>Slayt 107</vt:lpstr>
      <vt:lpstr>Slayt 108</vt:lpstr>
      <vt:lpstr>Slayt 109</vt:lpstr>
      <vt:lpstr>Slayt 110</vt:lpstr>
      <vt:lpstr>Slayt 111</vt:lpstr>
      <vt:lpstr>Slayt 112</vt:lpstr>
      <vt:lpstr>Slayt 113</vt:lpstr>
      <vt:lpstr>Slayt 114</vt:lpstr>
      <vt:lpstr>Slayt 115</vt:lpstr>
      <vt:lpstr>Slayt 116</vt:lpstr>
      <vt:lpstr>Slayt 117</vt:lpstr>
      <vt:lpstr>Slayt 118</vt:lpstr>
      <vt:lpstr>ARAÇTA YAKIT TASARRUFU</vt:lpstr>
      <vt:lpstr>Slayt 120</vt:lpstr>
      <vt:lpstr>Slayt 121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ozkan</dc:creator>
  <cp:lastModifiedBy>ozkan</cp:lastModifiedBy>
  <cp:revision>4</cp:revision>
  <dcterms:created xsi:type="dcterms:W3CDTF">2017-04-27T12:42:34Z</dcterms:created>
  <dcterms:modified xsi:type="dcterms:W3CDTF">2017-04-27T12:51:28Z</dcterms:modified>
</cp:coreProperties>
</file>